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10" r:id="rId1"/>
  </p:sldMasterIdLst>
  <p:sldIdLst>
    <p:sldId id="281" r:id="rId2"/>
    <p:sldId id="265" r:id="rId3"/>
    <p:sldId id="317" r:id="rId4"/>
    <p:sldId id="318" r:id="rId5"/>
    <p:sldId id="319" r:id="rId6"/>
    <p:sldId id="316" r:id="rId7"/>
    <p:sldId id="320" r:id="rId8"/>
    <p:sldId id="321" r:id="rId9"/>
    <p:sldId id="322" r:id="rId10"/>
    <p:sldId id="324" r:id="rId11"/>
    <p:sldId id="323" r:id="rId12"/>
    <p:sldId id="303" r:id="rId13"/>
    <p:sldId id="325" r:id="rId14"/>
    <p:sldId id="327" r:id="rId15"/>
    <p:sldId id="315" r:id="rId16"/>
  </p:sldIdLst>
  <p:sldSz cx="12192000" cy="6858000"/>
  <p:notesSz cx="6858000" cy="9144000"/>
  <p:embeddedFontLst>
    <p:embeddedFont>
      <p:font typeface="Arial Narrow" panose="020B0606020202030204" pitchFamily="34" charset="0"/>
      <p:regular r:id="rId17"/>
      <p:bold r:id="rId18"/>
      <p:italic r:id="rId19"/>
      <p:boldItalic r:id="rId20"/>
    </p:embeddedFont>
    <p:embeddedFont>
      <p:font typeface="Tw Cen MT" panose="020B0602020104020603" pitchFamily="34" charset="0"/>
      <p:regular r:id="rId21"/>
      <p:bold r:id="rId22"/>
      <p:italic r:id="rId23"/>
      <p:boldItalic r:id="rId24"/>
    </p:embeddedFont>
  </p:embeddedFont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55" autoAdjust="0"/>
    <p:restoredTop sz="94660"/>
  </p:normalViewPr>
  <p:slideViewPr>
    <p:cSldViewPr snapToGrid="0">
      <p:cViewPr varScale="1">
        <p:scale>
          <a:sx n="110" d="100"/>
          <a:sy n="110" d="100"/>
        </p:scale>
        <p:origin x="72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5933FD-25F0-3FD2-3F45-8EF406811656}"/>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AR"/>
          </a:p>
        </p:txBody>
      </p:sp>
      <p:sp>
        <p:nvSpPr>
          <p:cNvPr id="3" name="Subtítulo 2">
            <a:extLst>
              <a:ext uri="{FF2B5EF4-FFF2-40B4-BE49-F238E27FC236}">
                <a16:creationId xmlns:a16="http://schemas.microsoft.com/office/drawing/2014/main" id="{F89B333E-72AA-7A9D-B4D6-DF4D354C12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AR"/>
          </a:p>
        </p:txBody>
      </p:sp>
      <p:sp>
        <p:nvSpPr>
          <p:cNvPr id="4" name="Marcador de fecha 3">
            <a:extLst>
              <a:ext uri="{FF2B5EF4-FFF2-40B4-BE49-F238E27FC236}">
                <a16:creationId xmlns:a16="http://schemas.microsoft.com/office/drawing/2014/main" id="{36EAFD32-F18F-22F6-D808-94577A4BD04D}"/>
              </a:ext>
            </a:extLst>
          </p:cNvPr>
          <p:cNvSpPr>
            <a:spLocks noGrp="1"/>
          </p:cNvSpPr>
          <p:nvPr>
            <p:ph type="dt" sz="half" idx="10"/>
          </p:nvPr>
        </p:nvSpPr>
        <p:spPr/>
        <p:txBody>
          <a:bodyPr/>
          <a:lstStyle/>
          <a:p>
            <a:fld id="{658A516F-5AE1-459D-9D76-C98D76872D3B}" type="datetimeFigureOut">
              <a:rPr lang="es-ES" smtClean="0"/>
              <a:t>11/09/2024</a:t>
            </a:fld>
            <a:endParaRPr lang="es-ES"/>
          </a:p>
        </p:txBody>
      </p:sp>
      <p:sp>
        <p:nvSpPr>
          <p:cNvPr id="5" name="Marcador de pie de página 4">
            <a:extLst>
              <a:ext uri="{FF2B5EF4-FFF2-40B4-BE49-F238E27FC236}">
                <a16:creationId xmlns:a16="http://schemas.microsoft.com/office/drawing/2014/main" id="{437266D5-1560-3C12-E1D2-5444B2A9A8E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3AAAAC-CB01-C878-A38E-FC6F6BD69471}"/>
              </a:ext>
            </a:extLst>
          </p:cNvPr>
          <p:cNvSpPr>
            <a:spLocks noGrp="1"/>
          </p:cNvSpPr>
          <p:nvPr>
            <p:ph type="sldNum" sz="quarter" idx="12"/>
          </p:nvPr>
        </p:nvSpPr>
        <p:spPr/>
        <p:txBody>
          <a:bodyPr/>
          <a:lstStyle/>
          <a:p>
            <a:fld id="{1C776728-E6E5-45E3-814B-8D2E13AC7BCA}" type="slidenum">
              <a:rPr lang="es-ES" smtClean="0"/>
              <a:t>‹Nº›</a:t>
            </a:fld>
            <a:endParaRPr lang="es-ES"/>
          </a:p>
        </p:txBody>
      </p:sp>
    </p:spTree>
    <p:extLst>
      <p:ext uri="{BB962C8B-B14F-4D97-AF65-F5344CB8AC3E}">
        <p14:creationId xmlns:p14="http://schemas.microsoft.com/office/powerpoint/2010/main" val="2795179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7202DC-B9C2-7C3E-6C69-339EAE730C9E}"/>
              </a:ext>
            </a:extLst>
          </p:cNvPr>
          <p:cNvSpPr>
            <a:spLocks noGrp="1"/>
          </p:cNvSpPr>
          <p:nvPr>
            <p:ph type="title"/>
          </p:nvPr>
        </p:nvSpPr>
        <p:spPr/>
        <p:txBody>
          <a:bodyPr/>
          <a:lstStyle/>
          <a:p>
            <a:r>
              <a:rPr lang="es-MX"/>
              <a:t>Haz clic para modificar el estilo de título del patrón</a:t>
            </a:r>
            <a:endParaRPr lang="es-AR"/>
          </a:p>
        </p:txBody>
      </p:sp>
      <p:sp>
        <p:nvSpPr>
          <p:cNvPr id="3" name="Marcador de texto vertical 2">
            <a:extLst>
              <a:ext uri="{FF2B5EF4-FFF2-40B4-BE49-F238E27FC236}">
                <a16:creationId xmlns:a16="http://schemas.microsoft.com/office/drawing/2014/main" id="{89605C9F-08A8-1F09-8232-2E4CF203102A}"/>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fecha 3">
            <a:extLst>
              <a:ext uri="{FF2B5EF4-FFF2-40B4-BE49-F238E27FC236}">
                <a16:creationId xmlns:a16="http://schemas.microsoft.com/office/drawing/2014/main" id="{D4B7917F-A30A-1D5D-2579-D4B9873FB682}"/>
              </a:ext>
            </a:extLst>
          </p:cNvPr>
          <p:cNvSpPr>
            <a:spLocks noGrp="1"/>
          </p:cNvSpPr>
          <p:nvPr>
            <p:ph type="dt" sz="half" idx="10"/>
          </p:nvPr>
        </p:nvSpPr>
        <p:spPr/>
        <p:txBody>
          <a:bodyPr/>
          <a:lstStyle/>
          <a:p>
            <a:fld id="{658A516F-5AE1-459D-9D76-C98D76872D3B}" type="datetimeFigureOut">
              <a:rPr lang="es-ES" smtClean="0"/>
              <a:t>11/09/2024</a:t>
            </a:fld>
            <a:endParaRPr lang="es-ES"/>
          </a:p>
        </p:txBody>
      </p:sp>
      <p:sp>
        <p:nvSpPr>
          <p:cNvPr id="5" name="Marcador de pie de página 4">
            <a:extLst>
              <a:ext uri="{FF2B5EF4-FFF2-40B4-BE49-F238E27FC236}">
                <a16:creationId xmlns:a16="http://schemas.microsoft.com/office/drawing/2014/main" id="{A41232E3-267C-8A84-820C-CC5CF0ED1F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84018E-6826-A679-C65C-5D86F32CA06B}"/>
              </a:ext>
            </a:extLst>
          </p:cNvPr>
          <p:cNvSpPr>
            <a:spLocks noGrp="1"/>
          </p:cNvSpPr>
          <p:nvPr>
            <p:ph type="sldNum" sz="quarter" idx="12"/>
          </p:nvPr>
        </p:nvSpPr>
        <p:spPr/>
        <p:txBody>
          <a:bodyPr/>
          <a:lstStyle/>
          <a:p>
            <a:fld id="{1C776728-E6E5-45E3-814B-8D2E13AC7BCA}" type="slidenum">
              <a:rPr lang="es-ES" smtClean="0"/>
              <a:t>‹Nº›</a:t>
            </a:fld>
            <a:endParaRPr lang="es-ES"/>
          </a:p>
        </p:txBody>
      </p:sp>
    </p:spTree>
    <p:extLst>
      <p:ext uri="{BB962C8B-B14F-4D97-AF65-F5344CB8AC3E}">
        <p14:creationId xmlns:p14="http://schemas.microsoft.com/office/powerpoint/2010/main" val="1421202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096CC3-B0B0-67BA-2756-CCFBA1729623}"/>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AR"/>
          </a:p>
        </p:txBody>
      </p:sp>
      <p:sp>
        <p:nvSpPr>
          <p:cNvPr id="3" name="Marcador de texto vertical 2">
            <a:extLst>
              <a:ext uri="{FF2B5EF4-FFF2-40B4-BE49-F238E27FC236}">
                <a16:creationId xmlns:a16="http://schemas.microsoft.com/office/drawing/2014/main" id="{41EBED03-AF35-1068-925C-84777ECF0FBB}"/>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fecha 3">
            <a:extLst>
              <a:ext uri="{FF2B5EF4-FFF2-40B4-BE49-F238E27FC236}">
                <a16:creationId xmlns:a16="http://schemas.microsoft.com/office/drawing/2014/main" id="{0F5D443C-ACD7-742C-110E-230838E599EA}"/>
              </a:ext>
            </a:extLst>
          </p:cNvPr>
          <p:cNvSpPr>
            <a:spLocks noGrp="1"/>
          </p:cNvSpPr>
          <p:nvPr>
            <p:ph type="dt" sz="half" idx="10"/>
          </p:nvPr>
        </p:nvSpPr>
        <p:spPr/>
        <p:txBody>
          <a:bodyPr/>
          <a:lstStyle/>
          <a:p>
            <a:fld id="{658A516F-5AE1-459D-9D76-C98D76872D3B}" type="datetimeFigureOut">
              <a:rPr lang="es-ES" smtClean="0"/>
              <a:t>11/09/2024</a:t>
            </a:fld>
            <a:endParaRPr lang="es-ES"/>
          </a:p>
        </p:txBody>
      </p:sp>
      <p:sp>
        <p:nvSpPr>
          <p:cNvPr id="5" name="Marcador de pie de página 4">
            <a:extLst>
              <a:ext uri="{FF2B5EF4-FFF2-40B4-BE49-F238E27FC236}">
                <a16:creationId xmlns:a16="http://schemas.microsoft.com/office/drawing/2014/main" id="{1B1C68DF-7CCF-CC02-B8A7-68BEC933D6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9B4DC6-70F4-22B2-ECA5-AC2FC90CA9D4}"/>
              </a:ext>
            </a:extLst>
          </p:cNvPr>
          <p:cNvSpPr>
            <a:spLocks noGrp="1"/>
          </p:cNvSpPr>
          <p:nvPr>
            <p:ph type="sldNum" sz="quarter" idx="12"/>
          </p:nvPr>
        </p:nvSpPr>
        <p:spPr/>
        <p:txBody>
          <a:bodyPr/>
          <a:lstStyle/>
          <a:p>
            <a:fld id="{1C776728-E6E5-45E3-814B-8D2E13AC7BCA}" type="slidenum">
              <a:rPr lang="es-ES" smtClean="0"/>
              <a:t>‹Nº›</a:t>
            </a:fld>
            <a:endParaRPr lang="es-ES"/>
          </a:p>
        </p:txBody>
      </p:sp>
    </p:spTree>
    <p:extLst>
      <p:ext uri="{BB962C8B-B14F-4D97-AF65-F5344CB8AC3E}">
        <p14:creationId xmlns:p14="http://schemas.microsoft.com/office/powerpoint/2010/main" val="1295288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F214FB-73B4-C765-E936-470DD6D320DC}"/>
              </a:ext>
            </a:extLst>
          </p:cNvPr>
          <p:cNvSpPr>
            <a:spLocks noGrp="1"/>
          </p:cNvSpPr>
          <p:nvPr>
            <p:ph type="title"/>
          </p:nvPr>
        </p:nvSpPr>
        <p:spPr/>
        <p:txBody>
          <a:bodyPr/>
          <a:lstStyle/>
          <a:p>
            <a:r>
              <a:rPr lang="es-MX"/>
              <a:t>Haz clic para modificar el estilo de título del patrón</a:t>
            </a:r>
            <a:endParaRPr lang="es-AR"/>
          </a:p>
        </p:txBody>
      </p:sp>
      <p:sp>
        <p:nvSpPr>
          <p:cNvPr id="3" name="Marcador de contenido 2">
            <a:extLst>
              <a:ext uri="{FF2B5EF4-FFF2-40B4-BE49-F238E27FC236}">
                <a16:creationId xmlns:a16="http://schemas.microsoft.com/office/drawing/2014/main" id="{EF5638C8-E937-EAA4-8419-80C1D5AFA0B8}"/>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fecha 3">
            <a:extLst>
              <a:ext uri="{FF2B5EF4-FFF2-40B4-BE49-F238E27FC236}">
                <a16:creationId xmlns:a16="http://schemas.microsoft.com/office/drawing/2014/main" id="{91A4CAA9-694C-9537-33C0-CEA83A47CE3A}"/>
              </a:ext>
            </a:extLst>
          </p:cNvPr>
          <p:cNvSpPr>
            <a:spLocks noGrp="1"/>
          </p:cNvSpPr>
          <p:nvPr>
            <p:ph type="dt" sz="half" idx="10"/>
          </p:nvPr>
        </p:nvSpPr>
        <p:spPr/>
        <p:txBody>
          <a:bodyPr/>
          <a:lstStyle/>
          <a:p>
            <a:fld id="{658A516F-5AE1-459D-9D76-C98D76872D3B}" type="datetimeFigureOut">
              <a:rPr lang="es-ES" smtClean="0"/>
              <a:t>11/09/2024</a:t>
            </a:fld>
            <a:endParaRPr lang="es-ES"/>
          </a:p>
        </p:txBody>
      </p:sp>
      <p:sp>
        <p:nvSpPr>
          <p:cNvPr id="5" name="Marcador de pie de página 4">
            <a:extLst>
              <a:ext uri="{FF2B5EF4-FFF2-40B4-BE49-F238E27FC236}">
                <a16:creationId xmlns:a16="http://schemas.microsoft.com/office/drawing/2014/main" id="{5635A57C-52EB-0B9A-E197-99CE8E1D2E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5B25CD9-9580-9886-8B18-C2F78FD6A57E}"/>
              </a:ext>
            </a:extLst>
          </p:cNvPr>
          <p:cNvSpPr>
            <a:spLocks noGrp="1"/>
          </p:cNvSpPr>
          <p:nvPr>
            <p:ph type="sldNum" sz="quarter" idx="12"/>
          </p:nvPr>
        </p:nvSpPr>
        <p:spPr/>
        <p:txBody>
          <a:bodyPr/>
          <a:lstStyle/>
          <a:p>
            <a:fld id="{1C776728-E6E5-45E3-814B-8D2E13AC7BCA}" type="slidenum">
              <a:rPr lang="es-ES" smtClean="0"/>
              <a:t>‹Nº›</a:t>
            </a:fld>
            <a:endParaRPr lang="es-ES"/>
          </a:p>
        </p:txBody>
      </p:sp>
    </p:spTree>
    <p:extLst>
      <p:ext uri="{BB962C8B-B14F-4D97-AF65-F5344CB8AC3E}">
        <p14:creationId xmlns:p14="http://schemas.microsoft.com/office/powerpoint/2010/main" val="1885661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EDCB0-7699-7C26-8B32-2D5C2A43487A}"/>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AR"/>
          </a:p>
        </p:txBody>
      </p:sp>
      <p:sp>
        <p:nvSpPr>
          <p:cNvPr id="3" name="Marcador de texto 2">
            <a:extLst>
              <a:ext uri="{FF2B5EF4-FFF2-40B4-BE49-F238E27FC236}">
                <a16:creationId xmlns:a16="http://schemas.microsoft.com/office/drawing/2014/main" id="{668CB727-FC4E-C06F-469F-328A3948A7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BC66D829-262D-EE6B-D874-39B2E333557F}"/>
              </a:ext>
            </a:extLst>
          </p:cNvPr>
          <p:cNvSpPr>
            <a:spLocks noGrp="1"/>
          </p:cNvSpPr>
          <p:nvPr>
            <p:ph type="dt" sz="half" idx="10"/>
          </p:nvPr>
        </p:nvSpPr>
        <p:spPr/>
        <p:txBody>
          <a:bodyPr/>
          <a:lstStyle/>
          <a:p>
            <a:fld id="{658A516F-5AE1-459D-9D76-C98D76872D3B}" type="datetimeFigureOut">
              <a:rPr lang="es-ES" smtClean="0"/>
              <a:t>11/09/2024</a:t>
            </a:fld>
            <a:endParaRPr lang="es-ES"/>
          </a:p>
        </p:txBody>
      </p:sp>
      <p:sp>
        <p:nvSpPr>
          <p:cNvPr id="5" name="Marcador de pie de página 4">
            <a:extLst>
              <a:ext uri="{FF2B5EF4-FFF2-40B4-BE49-F238E27FC236}">
                <a16:creationId xmlns:a16="http://schemas.microsoft.com/office/drawing/2014/main" id="{0954D08A-90C8-695B-A67B-C71CAE03FC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EF3CB5E-639E-8EE5-841F-178D27EAEC5C}"/>
              </a:ext>
            </a:extLst>
          </p:cNvPr>
          <p:cNvSpPr>
            <a:spLocks noGrp="1"/>
          </p:cNvSpPr>
          <p:nvPr>
            <p:ph type="sldNum" sz="quarter" idx="12"/>
          </p:nvPr>
        </p:nvSpPr>
        <p:spPr/>
        <p:txBody>
          <a:bodyPr/>
          <a:lstStyle/>
          <a:p>
            <a:fld id="{1C776728-E6E5-45E3-814B-8D2E13AC7BCA}" type="slidenum">
              <a:rPr lang="es-ES" smtClean="0"/>
              <a:t>‹Nº›</a:t>
            </a:fld>
            <a:endParaRPr lang="es-ES"/>
          </a:p>
        </p:txBody>
      </p:sp>
    </p:spTree>
    <p:extLst>
      <p:ext uri="{BB962C8B-B14F-4D97-AF65-F5344CB8AC3E}">
        <p14:creationId xmlns:p14="http://schemas.microsoft.com/office/powerpoint/2010/main" val="166119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E48C3C-D2FE-50B1-9712-2BD6C652D6B4}"/>
              </a:ext>
            </a:extLst>
          </p:cNvPr>
          <p:cNvSpPr>
            <a:spLocks noGrp="1"/>
          </p:cNvSpPr>
          <p:nvPr>
            <p:ph type="title"/>
          </p:nvPr>
        </p:nvSpPr>
        <p:spPr/>
        <p:txBody>
          <a:bodyPr/>
          <a:lstStyle/>
          <a:p>
            <a:r>
              <a:rPr lang="es-MX"/>
              <a:t>Haz clic para modificar el estilo de título del patrón</a:t>
            </a:r>
            <a:endParaRPr lang="es-AR"/>
          </a:p>
        </p:txBody>
      </p:sp>
      <p:sp>
        <p:nvSpPr>
          <p:cNvPr id="3" name="Marcador de contenido 2">
            <a:extLst>
              <a:ext uri="{FF2B5EF4-FFF2-40B4-BE49-F238E27FC236}">
                <a16:creationId xmlns:a16="http://schemas.microsoft.com/office/drawing/2014/main" id="{48394A27-8796-1345-29A5-16C86179D709}"/>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contenido 3">
            <a:extLst>
              <a:ext uri="{FF2B5EF4-FFF2-40B4-BE49-F238E27FC236}">
                <a16:creationId xmlns:a16="http://schemas.microsoft.com/office/drawing/2014/main" id="{ED382F33-D2C0-BEB9-CE9B-667036C6A87D}"/>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5" name="Marcador de fecha 4">
            <a:extLst>
              <a:ext uri="{FF2B5EF4-FFF2-40B4-BE49-F238E27FC236}">
                <a16:creationId xmlns:a16="http://schemas.microsoft.com/office/drawing/2014/main" id="{CB6AB0DA-B745-9340-4D83-A482FE2C15E9}"/>
              </a:ext>
            </a:extLst>
          </p:cNvPr>
          <p:cNvSpPr>
            <a:spLocks noGrp="1"/>
          </p:cNvSpPr>
          <p:nvPr>
            <p:ph type="dt" sz="half" idx="10"/>
          </p:nvPr>
        </p:nvSpPr>
        <p:spPr/>
        <p:txBody>
          <a:bodyPr/>
          <a:lstStyle/>
          <a:p>
            <a:fld id="{658A516F-5AE1-459D-9D76-C98D76872D3B}" type="datetimeFigureOut">
              <a:rPr lang="es-ES" smtClean="0"/>
              <a:t>11/09/2024</a:t>
            </a:fld>
            <a:endParaRPr lang="es-ES"/>
          </a:p>
        </p:txBody>
      </p:sp>
      <p:sp>
        <p:nvSpPr>
          <p:cNvPr id="6" name="Marcador de pie de página 5">
            <a:extLst>
              <a:ext uri="{FF2B5EF4-FFF2-40B4-BE49-F238E27FC236}">
                <a16:creationId xmlns:a16="http://schemas.microsoft.com/office/drawing/2014/main" id="{D5FDD046-4135-ED1A-3508-B28564AD8EB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331C03C-740D-71F7-DA62-D2D34E86DCA1}"/>
              </a:ext>
            </a:extLst>
          </p:cNvPr>
          <p:cNvSpPr>
            <a:spLocks noGrp="1"/>
          </p:cNvSpPr>
          <p:nvPr>
            <p:ph type="sldNum" sz="quarter" idx="12"/>
          </p:nvPr>
        </p:nvSpPr>
        <p:spPr/>
        <p:txBody>
          <a:bodyPr/>
          <a:lstStyle/>
          <a:p>
            <a:fld id="{1C776728-E6E5-45E3-814B-8D2E13AC7BCA}" type="slidenum">
              <a:rPr lang="es-ES" smtClean="0"/>
              <a:t>‹Nº›</a:t>
            </a:fld>
            <a:endParaRPr lang="es-ES"/>
          </a:p>
        </p:txBody>
      </p:sp>
    </p:spTree>
    <p:extLst>
      <p:ext uri="{BB962C8B-B14F-4D97-AF65-F5344CB8AC3E}">
        <p14:creationId xmlns:p14="http://schemas.microsoft.com/office/powerpoint/2010/main" val="2632469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0E63D9-E6DD-68FB-DA2A-ADE771488002}"/>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AR"/>
          </a:p>
        </p:txBody>
      </p:sp>
      <p:sp>
        <p:nvSpPr>
          <p:cNvPr id="3" name="Marcador de texto 2">
            <a:extLst>
              <a:ext uri="{FF2B5EF4-FFF2-40B4-BE49-F238E27FC236}">
                <a16:creationId xmlns:a16="http://schemas.microsoft.com/office/drawing/2014/main" id="{132282F3-8927-5317-A019-7FB651CB30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B1AAE558-60FD-BA5F-81AE-0C29DD56A164}"/>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5" name="Marcador de texto 4">
            <a:extLst>
              <a:ext uri="{FF2B5EF4-FFF2-40B4-BE49-F238E27FC236}">
                <a16:creationId xmlns:a16="http://schemas.microsoft.com/office/drawing/2014/main" id="{8CAE8060-9A29-4C04-97F5-F8391A655B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09A88217-5591-6AFE-1B82-4BD5F9F123F2}"/>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7" name="Marcador de fecha 6">
            <a:extLst>
              <a:ext uri="{FF2B5EF4-FFF2-40B4-BE49-F238E27FC236}">
                <a16:creationId xmlns:a16="http://schemas.microsoft.com/office/drawing/2014/main" id="{7A86528C-CE15-1232-F855-C15CEA38700B}"/>
              </a:ext>
            </a:extLst>
          </p:cNvPr>
          <p:cNvSpPr>
            <a:spLocks noGrp="1"/>
          </p:cNvSpPr>
          <p:nvPr>
            <p:ph type="dt" sz="half" idx="10"/>
          </p:nvPr>
        </p:nvSpPr>
        <p:spPr/>
        <p:txBody>
          <a:bodyPr/>
          <a:lstStyle/>
          <a:p>
            <a:fld id="{658A516F-5AE1-459D-9D76-C98D76872D3B}" type="datetimeFigureOut">
              <a:rPr lang="es-ES" smtClean="0"/>
              <a:t>11/09/2024</a:t>
            </a:fld>
            <a:endParaRPr lang="es-ES"/>
          </a:p>
        </p:txBody>
      </p:sp>
      <p:sp>
        <p:nvSpPr>
          <p:cNvPr id="8" name="Marcador de pie de página 7">
            <a:extLst>
              <a:ext uri="{FF2B5EF4-FFF2-40B4-BE49-F238E27FC236}">
                <a16:creationId xmlns:a16="http://schemas.microsoft.com/office/drawing/2014/main" id="{3CE03AAE-51D6-6E73-EC75-0D28E8437BE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880CCCE-4EDC-4994-836D-E4821BEA8248}"/>
              </a:ext>
            </a:extLst>
          </p:cNvPr>
          <p:cNvSpPr>
            <a:spLocks noGrp="1"/>
          </p:cNvSpPr>
          <p:nvPr>
            <p:ph type="sldNum" sz="quarter" idx="12"/>
          </p:nvPr>
        </p:nvSpPr>
        <p:spPr/>
        <p:txBody>
          <a:bodyPr/>
          <a:lstStyle/>
          <a:p>
            <a:fld id="{1C776728-E6E5-45E3-814B-8D2E13AC7BCA}" type="slidenum">
              <a:rPr lang="es-ES" smtClean="0"/>
              <a:t>‹Nº›</a:t>
            </a:fld>
            <a:endParaRPr lang="es-ES"/>
          </a:p>
        </p:txBody>
      </p:sp>
    </p:spTree>
    <p:extLst>
      <p:ext uri="{BB962C8B-B14F-4D97-AF65-F5344CB8AC3E}">
        <p14:creationId xmlns:p14="http://schemas.microsoft.com/office/powerpoint/2010/main" val="215251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1418EE-08E4-28C9-94D3-DF40C25C2760}"/>
              </a:ext>
            </a:extLst>
          </p:cNvPr>
          <p:cNvSpPr>
            <a:spLocks noGrp="1"/>
          </p:cNvSpPr>
          <p:nvPr>
            <p:ph type="title"/>
          </p:nvPr>
        </p:nvSpPr>
        <p:spPr/>
        <p:txBody>
          <a:bodyPr/>
          <a:lstStyle/>
          <a:p>
            <a:r>
              <a:rPr lang="es-MX"/>
              <a:t>Haz clic para modificar el estilo de título del patrón</a:t>
            </a:r>
            <a:endParaRPr lang="es-AR"/>
          </a:p>
        </p:txBody>
      </p:sp>
      <p:sp>
        <p:nvSpPr>
          <p:cNvPr id="3" name="Marcador de fecha 2">
            <a:extLst>
              <a:ext uri="{FF2B5EF4-FFF2-40B4-BE49-F238E27FC236}">
                <a16:creationId xmlns:a16="http://schemas.microsoft.com/office/drawing/2014/main" id="{E873CDE0-A2BE-FE6F-054E-1AAA269525D3}"/>
              </a:ext>
            </a:extLst>
          </p:cNvPr>
          <p:cNvSpPr>
            <a:spLocks noGrp="1"/>
          </p:cNvSpPr>
          <p:nvPr>
            <p:ph type="dt" sz="half" idx="10"/>
          </p:nvPr>
        </p:nvSpPr>
        <p:spPr/>
        <p:txBody>
          <a:bodyPr/>
          <a:lstStyle/>
          <a:p>
            <a:fld id="{658A516F-5AE1-459D-9D76-C98D76872D3B}" type="datetimeFigureOut">
              <a:rPr lang="es-ES" smtClean="0"/>
              <a:t>11/09/2024</a:t>
            </a:fld>
            <a:endParaRPr lang="es-ES"/>
          </a:p>
        </p:txBody>
      </p:sp>
      <p:sp>
        <p:nvSpPr>
          <p:cNvPr id="4" name="Marcador de pie de página 3">
            <a:extLst>
              <a:ext uri="{FF2B5EF4-FFF2-40B4-BE49-F238E27FC236}">
                <a16:creationId xmlns:a16="http://schemas.microsoft.com/office/drawing/2014/main" id="{8CAB6CFD-19FE-3FB3-4D48-7E829DF9D77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9685C2E-8494-4FB5-5469-B5FAE208F1C8}"/>
              </a:ext>
            </a:extLst>
          </p:cNvPr>
          <p:cNvSpPr>
            <a:spLocks noGrp="1"/>
          </p:cNvSpPr>
          <p:nvPr>
            <p:ph type="sldNum" sz="quarter" idx="12"/>
          </p:nvPr>
        </p:nvSpPr>
        <p:spPr/>
        <p:txBody>
          <a:bodyPr/>
          <a:lstStyle/>
          <a:p>
            <a:fld id="{1C776728-E6E5-45E3-814B-8D2E13AC7BCA}" type="slidenum">
              <a:rPr lang="es-ES" smtClean="0"/>
              <a:t>‹Nº›</a:t>
            </a:fld>
            <a:endParaRPr lang="es-ES"/>
          </a:p>
        </p:txBody>
      </p:sp>
    </p:spTree>
    <p:extLst>
      <p:ext uri="{BB962C8B-B14F-4D97-AF65-F5344CB8AC3E}">
        <p14:creationId xmlns:p14="http://schemas.microsoft.com/office/powerpoint/2010/main" val="2534907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4D07137-F4C6-2775-0DC4-EE5DE39465FF}"/>
              </a:ext>
            </a:extLst>
          </p:cNvPr>
          <p:cNvSpPr>
            <a:spLocks noGrp="1"/>
          </p:cNvSpPr>
          <p:nvPr>
            <p:ph type="dt" sz="half" idx="10"/>
          </p:nvPr>
        </p:nvSpPr>
        <p:spPr/>
        <p:txBody>
          <a:bodyPr/>
          <a:lstStyle/>
          <a:p>
            <a:fld id="{658A516F-5AE1-459D-9D76-C98D76872D3B}" type="datetimeFigureOut">
              <a:rPr lang="es-ES" smtClean="0"/>
              <a:t>11/09/2024</a:t>
            </a:fld>
            <a:endParaRPr lang="es-ES"/>
          </a:p>
        </p:txBody>
      </p:sp>
      <p:sp>
        <p:nvSpPr>
          <p:cNvPr id="3" name="Marcador de pie de página 2">
            <a:extLst>
              <a:ext uri="{FF2B5EF4-FFF2-40B4-BE49-F238E27FC236}">
                <a16:creationId xmlns:a16="http://schemas.microsoft.com/office/drawing/2014/main" id="{3DB87A12-EA19-28F5-6536-9D054EFB849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8DB158E-F27B-B2D5-4E4F-81F91CDF90BB}"/>
              </a:ext>
            </a:extLst>
          </p:cNvPr>
          <p:cNvSpPr>
            <a:spLocks noGrp="1"/>
          </p:cNvSpPr>
          <p:nvPr>
            <p:ph type="sldNum" sz="quarter" idx="12"/>
          </p:nvPr>
        </p:nvSpPr>
        <p:spPr/>
        <p:txBody>
          <a:bodyPr/>
          <a:lstStyle/>
          <a:p>
            <a:fld id="{1C776728-E6E5-45E3-814B-8D2E13AC7BCA}" type="slidenum">
              <a:rPr lang="es-ES" smtClean="0"/>
              <a:t>‹Nº›</a:t>
            </a:fld>
            <a:endParaRPr lang="es-ES"/>
          </a:p>
        </p:txBody>
      </p:sp>
    </p:spTree>
    <p:extLst>
      <p:ext uri="{BB962C8B-B14F-4D97-AF65-F5344CB8AC3E}">
        <p14:creationId xmlns:p14="http://schemas.microsoft.com/office/powerpoint/2010/main" val="119915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D40362-CB73-C3CA-F108-61A01500098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AR"/>
          </a:p>
        </p:txBody>
      </p:sp>
      <p:sp>
        <p:nvSpPr>
          <p:cNvPr id="3" name="Marcador de contenido 2">
            <a:extLst>
              <a:ext uri="{FF2B5EF4-FFF2-40B4-BE49-F238E27FC236}">
                <a16:creationId xmlns:a16="http://schemas.microsoft.com/office/drawing/2014/main" id="{8AC37E85-1D4E-C6C9-F1E0-142E3AE9C3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texto 3">
            <a:extLst>
              <a:ext uri="{FF2B5EF4-FFF2-40B4-BE49-F238E27FC236}">
                <a16:creationId xmlns:a16="http://schemas.microsoft.com/office/drawing/2014/main" id="{DB4A6191-4CFC-4779-B9D1-24CFCD5CBE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C9DA630-4DE2-15E0-CDCD-55C3D7E97561}"/>
              </a:ext>
            </a:extLst>
          </p:cNvPr>
          <p:cNvSpPr>
            <a:spLocks noGrp="1"/>
          </p:cNvSpPr>
          <p:nvPr>
            <p:ph type="dt" sz="half" idx="10"/>
          </p:nvPr>
        </p:nvSpPr>
        <p:spPr/>
        <p:txBody>
          <a:bodyPr/>
          <a:lstStyle/>
          <a:p>
            <a:fld id="{658A516F-5AE1-459D-9D76-C98D76872D3B}" type="datetimeFigureOut">
              <a:rPr lang="es-ES" smtClean="0"/>
              <a:t>11/09/2024</a:t>
            </a:fld>
            <a:endParaRPr lang="es-ES"/>
          </a:p>
        </p:txBody>
      </p:sp>
      <p:sp>
        <p:nvSpPr>
          <p:cNvPr id="6" name="Marcador de pie de página 5">
            <a:extLst>
              <a:ext uri="{FF2B5EF4-FFF2-40B4-BE49-F238E27FC236}">
                <a16:creationId xmlns:a16="http://schemas.microsoft.com/office/drawing/2014/main" id="{1C2B31C0-D254-34DF-D9EC-B28E48518B3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C8DA514-219C-41DE-99CB-EE1F736D73AE}"/>
              </a:ext>
            </a:extLst>
          </p:cNvPr>
          <p:cNvSpPr>
            <a:spLocks noGrp="1"/>
          </p:cNvSpPr>
          <p:nvPr>
            <p:ph type="sldNum" sz="quarter" idx="12"/>
          </p:nvPr>
        </p:nvSpPr>
        <p:spPr/>
        <p:txBody>
          <a:bodyPr/>
          <a:lstStyle/>
          <a:p>
            <a:fld id="{1C776728-E6E5-45E3-814B-8D2E13AC7BCA}" type="slidenum">
              <a:rPr lang="es-ES" smtClean="0"/>
              <a:t>‹Nº›</a:t>
            </a:fld>
            <a:endParaRPr lang="es-ES"/>
          </a:p>
        </p:txBody>
      </p:sp>
    </p:spTree>
    <p:extLst>
      <p:ext uri="{BB962C8B-B14F-4D97-AF65-F5344CB8AC3E}">
        <p14:creationId xmlns:p14="http://schemas.microsoft.com/office/powerpoint/2010/main" val="62315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A9C1A9-BCDA-53F9-7984-36E71A6A76C6}"/>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AR"/>
          </a:p>
        </p:txBody>
      </p:sp>
      <p:sp>
        <p:nvSpPr>
          <p:cNvPr id="3" name="Marcador de posición de imagen 2">
            <a:extLst>
              <a:ext uri="{FF2B5EF4-FFF2-40B4-BE49-F238E27FC236}">
                <a16:creationId xmlns:a16="http://schemas.microsoft.com/office/drawing/2014/main" id="{A22353A8-D7AE-79BB-8350-932ED5C15C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a16="http://schemas.microsoft.com/office/drawing/2014/main" id="{D481C3B0-DC65-431A-FCB0-4967B361D2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ABD1433-7E51-52B9-62F4-DC20792652C5}"/>
              </a:ext>
            </a:extLst>
          </p:cNvPr>
          <p:cNvSpPr>
            <a:spLocks noGrp="1"/>
          </p:cNvSpPr>
          <p:nvPr>
            <p:ph type="dt" sz="half" idx="10"/>
          </p:nvPr>
        </p:nvSpPr>
        <p:spPr/>
        <p:txBody>
          <a:bodyPr/>
          <a:lstStyle/>
          <a:p>
            <a:fld id="{658A516F-5AE1-459D-9D76-C98D76872D3B}" type="datetimeFigureOut">
              <a:rPr lang="es-ES" smtClean="0"/>
              <a:t>11/09/2024</a:t>
            </a:fld>
            <a:endParaRPr lang="es-ES"/>
          </a:p>
        </p:txBody>
      </p:sp>
      <p:sp>
        <p:nvSpPr>
          <p:cNvPr id="6" name="Marcador de pie de página 5">
            <a:extLst>
              <a:ext uri="{FF2B5EF4-FFF2-40B4-BE49-F238E27FC236}">
                <a16:creationId xmlns:a16="http://schemas.microsoft.com/office/drawing/2014/main" id="{4E7FF7B9-144A-671E-D754-7BBF485B339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CCDF01A-4F33-6E45-FB88-1EF5A2EF3CDA}"/>
              </a:ext>
            </a:extLst>
          </p:cNvPr>
          <p:cNvSpPr>
            <a:spLocks noGrp="1"/>
          </p:cNvSpPr>
          <p:nvPr>
            <p:ph type="sldNum" sz="quarter" idx="12"/>
          </p:nvPr>
        </p:nvSpPr>
        <p:spPr/>
        <p:txBody>
          <a:bodyPr/>
          <a:lstStyle/>
          <a:p>
            <a:fld id="{1C776728-E6E5-45E3-814B-8D2E13AC7BCA}" type="slidenum">
              <a:rPr lang="es-ES" smtClean="0"/>
              <a:t>‹Nº›</a:t>
            </a:fld>
            <a:endParaRPr lang="es-ES"/>
          </a:p>
        </p:txBody>
      </p:sp>
    </p:spTree>
    <p:extLst>
      <p:ext uri="{BB962C8B-B14F-4D97-AF65-F5344CB8AC3E}">
        <p14:creationId xmlns:p14="http://schemas.microsoft.com/office/powerpoint/2010/main" val="2860296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4715AD7-9C7F-3748-3E6C-50B91EB47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AR"/>
          </a:p>
        </p:txBody>
      </p:sp>
      <p:sp>
        <p:nvSpPr>
          <p:cNvPr id="3" name="Marcador de texto 2">
            <a:extLst>
              <a:ext uri="{FF2B5EF4-FFF2-40B4-BE49-F238E27FC236}">
                <a16:creationId xmlns:a16="http://schemas.microsoft.com/office/drawing/2014/main" id="{6F4B7ADD-5390-ACCF-A449-9E581B6D48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fecha 3">
            <a:extLst>
              <a:ext uri="{FF2B5EF4-FFF2-40B4-BE49-F238E27FC236}">
                <a16:creationId xmlns:a16="http://schemas.microsoft.com/office/drawing/2014/main" id="{80FBB144-83E2-2F5B-F2A8-0D4626E0D0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8A516F-5AE1-459D-9D76-C98D76872D3B}" type="datetimeFigureOut">
              <a:rPr lang="es-ES" smtClean="0"/>
              <a:t>11/09/2024</a:t>
            </a:fld>
            <a:endParaRPr lang="es-ES"/>
          </a:p>
        </p:txBody>
      </p:sp>
      <p:sp>
        <p:nvSpPr>
          <p:cNvPr id="5" name="Marcador de pie de página 4">
            <a:extLst>
              <a:ext uri="{FF2B5EF4-FFF2-40B4-BE49-F238E27FC236}">
                <a16:creationId xmlns:a16="http://schemas.microsoft.com/office/drawing/2014/main" id="{1844B23D-4FAC-DCC1-FB27-ED34A62796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D04DF95-A811-8536-CA97-45B75D5190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776728-E6E5-45E3-814B-8D2E13AC7BCA}" type="slidenum">
              <a:rPr lang="es-ES" smtClean="0"/>
              <a:t>‹Nº›</a:t>
            </a:fld>
            <a:endParaRPr lang="es-ES"/>
          </a:p>
        </p:txBody>
      </p:sp>
    </p:spTree>
    <p:extLst>
      <p:ext uri="{BB962C8B-B14F-4D97-AF65-F5344CB8AC3E}">
        <p14:creationId xmlns:p14="http://schemas.microsoft.com/office/powerpoint/2010/main" val="934087923"/>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64874F6-F0B8-5D67-A3FC-219BD3BA4773}"/>
              </a:ext>
            </a:extLst>
          </p:cNvPr>
          <p:cNvSpPr txBox="1"/>
          <p:nvPr/>
        </p:nvSpPr>
        <p:spPr>
          <a:xfrm>
            <a:off x="8409215" y="3804557"/>
            <a:ext cx="1240972" cy="369332"/>
          </a:xfrm>
          <a:prstGeom prst="rect">
            <a:avLst/>
          </a:prstGeom>
          <a:noFill/>
        </p:spPr>
        <p:txBody>
          <a:bodyPr wrap="square" rtlCol="0">
            <a:spAutoFit/>
          </a:bodyPr>
          <a:lstStyle/>
          <a:p>
            <a:r>
              <a:rPr lang="es-ES" b="1" dirty="0">
                <a:solidFill>
                  <a:schemeClr val="bg1"/>
                </a:solidFill>
              </a:rPr>
              <a:t>1ª Parte</a:t>
            </a:r>
            <a:endParaRPr lang="es-MX" b="1" dirty="0">
              <a:solidFill>
                <a:schemeClr val="bg1"/>
              </a:solidFill>
            </a:endParaRPr>
          </a:p>
        </p:txBody>
      </p:sp>
      <p:pic>
        <p:nvPicPr>
          <p:cNvPr id="7" name="Imagen 6">
            <a:extLst>
              <a:ext uri="{FF2B5EF4-FFF2-40B4-BE49-F238E27FC236}">
                <a16:creationId xmlns:a16="http://schemas.microsoft.com/office/drawing/2014/main" id="{2A4FF28E-B695-CC49-CA96-7ECE01023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761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E7C8D2C-F5C5-1158-375C-CDA4D9AE13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pic>
        <p:nvPicPr>
          <p:cNvPr id="17410" name="Picture 2" descr="happy wellness | A great WordPress.com site">
            <a:extLst>
              <a:ext uri="{FF2B5EF4-FFF2-40B4-BE49-F238E27FC236}">
                <a16:creationId xmlns:a16="http://schemas.microsoft.com/office/drawing/2014/main" id="{34834FDB-FC5C-17FD-42E4-51D1F99AB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42" y="2372490"/>
            <a:ext cx="4134089" cy="424774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4343676F-32F6-12D1-1FEF-6FAF2F80752D}"/>
              </a:ext>
            </a:extLst>
          </p:cNvPr>
          <p:cNvSpPr txBox="1"/>
          <p:nvPr/>
        </p:nvSpPr>
        <p:spPr>
          <a:xfrm>
            <a:off x="4249139" y="2491001"/>
            <a:ext cx="7585810" cy="1924629"/>
          </a:xfrm>
          <a:prstGeom prst="rect">
            <a:avLst/>
          </a:prstGeom>
          <a:noFill/>
        </p:spPr>
        <p:txBody>
          <a:bodyPr wrap="square" rtlCol="0">
            <a:spAutoFit/>
          </a:bodyPr>
          <a:lstStyle/>
          <a:p>
            <a:pPr algn="just">
              <a:lnSpc>
                <a:spcPct val="107000"/>
              </a:lnSpc>
              <a:spcAft>
                <a:spcPts val="800"/>
              </a:spcAft>
            </a:pPr>
            <a:r>
              <a:rPr lang="es-MX" sz="2800" kern="100" dirty="0">
                <a:solidFill>
                  <a:srgbClr val="0070C0"/>
                </a:solidFill>
                <a:effectLst/>
                <a:latin typeface="Arial Narrow" panose="020B0606020202030204" pitchFamily="34" charset="0"/>
                <a:ea typeface="Times New Roman" panose="02020603050405020304" pitchFamily="18" charset="0"/>
                <a:cs typeface="Kalam" panose="02000000000000000000" pitchFamily="2" charset="0"/>
              </a:rPr>
              <a:t>Tres etapas:</a:t>
            </a:r>
            <a:endParaRPr lang="es-AR" sz="2800" kern="100" dirty="0">
              <a:solidFill>
                <a:srgbClr val="0070C0"/>
              </a:solidFill>
              <a:effectLst/>
              <a:latin typeface="Arial Narrow" panose="020B0606020202030204" pitchFamily="34" charset="0"/>
              <a:ea typeface="Times New Roman" panose="02020603050405020304" pitchFamily="18" charset="0"/>
              <a:cs typeface="Kalam" panose="02000000000000000000" pitchFamily="2" charset="0"/>
            </a:endParaRPr>
          </a:p>
          <a:p>
            <a:pPr algn="just">
              <a:lnSpc>
                <a:spcPct val="107000"/>
              </a:lnSpc>
              <a:spcAft>
                <a:spcPts val="800"/>
              </a:spcAft>
              <a:tabLst>
                <a:tab pos="457200" algn="l"/>
              </a:tabLst>
            </a:pPr>
            <a:r>
              <a:rPr lang="es-MX" sz="1800" dirty="0">
                <a:effectLst/>
                <a:latin typeface="Arial Narrow" panose="020B0606020202030204" pitchFamily="34" charset="0"/>
                <a:ea typeface="Times New Roman" panose="02020603050405020304" pitchFamily="18" charset="0"/>
                <a:cs typeface="Kalam" panose="02000000000000000000" pitchFamily="2" charset="0"/>
              </a:rPr>
              <a:t>Finalmente, llena la parte superior de los pulmones, elevando suavemente las clavículas. Este es el último paso, asegurando que los pulmones estén completamente llenos de aire.</a:t>
            </a:r>
          </a:p>
          <a:p>
            <a:endParaRPr lang="es-AR" dirty="0">
              <a:latin typeface="Arial Narrow" panose="020B0606020202030204" pitchFamily="34" charset="0"/>
              <a:cs typeface="Kalam" panose="02000000000000000000" pitchFamily="2" charset="0"/>
            </a:endParaRPr>
          </a:p>
        </p:txBody>
      </p:sp>
      <p:sp>
        <p:nvSpPr>
          <p:cNvPr id="3" name="CuadroTexto 2">
            <a:extLst>
              <a:ext uri="{FF2B5EF4-FFF2-40B4-BE49-F238E27FC236}">
                <a16:creationId xmlns:a16="http://schemas.microsoft.com/office/drawing/2014/main" id="{7F853B68-512F-9E0C-8F4A-1E2AA3814D89}"/>
              </a:ext>
            </a:extLst>
          </p:cNvPr>
          <p:cNvSpPr txBox="1"/>
          <p:nvPr/>
        </p:nvSpPr>
        <p:spPr>
          <a:xfrm>
            <a:off x="4249139" y="5578189"/>
            <a:ext cx="7585810" cy="1064650"/>
          </a:xfrm>
          <a:prstGeom prst="rect">
            <a:avLst/>
          </a:prstGeom>
          <a:noFill/>
        </p:spPr>
        <p:txBody>
          <a:bodyPr wrap="square" rtlCol="0">
            <a:spAutoFit/>
          </a:bodyPr>
          <a:lstStyle/>
          <a:p>
            <a:pPr lvl="0" algn="just">
              <a:lnSpc>
                <a:spcPct val="107000"/>
              </a:lnSpc>
              <a:spcAft>
                <a:spcPts val="800"/>
              </a:spcAft>
              <a:tabLst>
                <a:tab pos="457200" algn="l"/>
              </a:tabLst>
            </a:pPr>
            <a:r>
              <a:rPr lang="es-MX" sz="1800" kern="100" dirty="0">
                <a:effectLst/>
                <a:latin typeface="Arial Narrow" panose="020B0606020202030204" pitchFamily="34" charset="0"/>
                <a:ea typeface="Times New Roman" panose="02020603050405020304" pitchFamily="18" charset="0"/>
                <a:cs typeface="Kalam" panose="02000000000000000000" pitchFamily="2" charset="0"/>
              </a:rPr>
              <a:t>Comienza expandiendo el abdomen, permitiendo que el diafragma descienda y los pulmones se llenen desde la parte inferior.</a:t>
            </a:r>
            <a:endParaRPr lang="es-AR" sz="1800" kern="100" dirty="0">
              <a:effectLst/>
              <a:latin typeface="Arial Narrow" panose="020B0606020202030204" pitchFamily="34" charset="0"/>
              <a:ea typeface="Times New Roman" panose="02020603050405020304" pitchFamily="18" charset="0"/>
              <a:cs typeface="Kalam" panose="02000000000000000000" pitchFamily="2" charset="0"/>
            </a:endParaRPr>
          </a:p>
          <a:p>
            <a:endParaRPr lang="es-AR" dirty="0">
              <a:latin typeface="Arial Narrow" panose="020B0606020202030204" pitchFamily="34" charset="0"/>
              <a:cs typeface="Kalam" panose="02000000000000000000" pitchFamily="2" charset="0"/>
            </a:endParaRPr>
          </a:p>
        </p:txBody>
      </p:sp>
      <p:sp>
        <p:nvSpPr>
          <p:cNvPr id="4" name="CuadroTexto 3">
            <a:extLst>
              <a:ext uri="{FF2B5EF4-FFF2-40B4-BE49-F238E27FC236}">
                <a16:creationId xmlns:a16="http://schemas.microsoft.com/office/drawing/2014/main" id="{9432A805-3393-3BFC-5BA1-44162BFE33FB}"/>
              </a:ext>
            </a:extLst>
          </p:cNvPr>
          <p:cNvSpPr txBox="1"/>
          <p:nvPr/>
        </p:nvSpPr>
        <p:spPr>
          <a:xfrm>
            <a:off x="4249139" y="4305928"/>
            <a:ext cx="7524849" cy="1361014"/>
          </a:xfrm>
          <a:prstGeom prst="rect">
            <a:avLst/>
          </a:prstGeom>
          <a:noFill/>
        </p:spPr>
        <p:txBody>
          <a:bodyPr wrap="square" rtlCol="0">
            <a:spAutoFit/>
          </a:bodyPr>
          <a:lstStyle/>
          <a:p>
            <a:pPr algn="just">
              <a:lnSpc>
                <a:spcPct val="107000"/>
              </a:lnSpc>
              <a:spcAft>
                <a:spcPts val="800"/>
              </a:spcAft>
            </a:pPr>
            <a:r>
              <a:rPr lang="es-MX" sz="1800" dirty="0">
                <a:effectLst/>
                <a:latin typeface="Arial Narrow" panose="020B0606020202030204" pitchFamily="34" charset="0"/>
                <a:ea typeface="Times New Roman" panose="02020603050405020304" pitchFamily="18" charset="0"/>
                <a:cs typeface="Kalam" panose="02000000000000000000" pitchFamily="2" charset="0"/>
              </a:rPr>
              <a:t>Luego, continúa expandiendo las costillas, permitiendo que la caja torácica se ensanche y los pulmones se llenen en su parte media. Esto asegura que una mayor cantidad de oxígeno entre al cuerpo.</a:t>
            </a:r>
            <a:endParaRPr lang="es-AR" sz="1800" dirty="0">
              <a:effectLst/>
              <a:latin typeface="Arial Narrow" panose="020B0606020202030204" pitchFamily="34" charset="0"/>
              <a:ea typeface="Times New Roman" panose="02020603050405020304" pitchFamily="18" charset="0"/>
              <a:cs typeface="Kalam" panose="02000000000000000000" pitchFamily="2" charset="0"/>
            </a:endParaRPr>
          </a:p>
          <a:p>
            <a:endParaRPr lang="es-AR" dirty="0">
              <a:latin typeface="Arial Narrow" panose="020B0606020202030204" pitchFamily="34" charset="0"/>
              <a:cs typeface="Kalam" panose="02000000000000000000" pitchFamily="2" charset="0"/>
            </a:endParaRPr>
          </a:p>
        </p:txBody>
      </p:sp>
      <p:sp>
        <p:nvSpPr>
          <p:cNvPr id="5" name="Título 1">
            <a:extLst>
              <a:ext uri="{FF2B5EF4-FFF2-40B4-BE49-F238E27FC236}">
                <a16:creationId xmlns:a16="http://schemas.microsoft.com/office/drawing/2014/main" id="{72356EF4-3B10-03D8-AB75-7A99CD249B8B}"/>
              </a:ext>
            </a:extLst>
          </p:cNvPr>
          <p:cNvSpPr txBox="1">
            <a:spLocks/>
          </p:cNvSpPr>
          <p:nvPr/>
        </p:nvSpPr>
        <p:spPr>
          <a:xfrm>
            <a:off x="3744799" y="1345956"/>
            <a:ext cx="4702402" cy="7477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s-MX" sz="2800" dirty="0">
                <a:solidFill>
                  <a:srgbClr val="0070C0"/>
                </a:solidFill>
                <a:latin typeface="Arial Narrow" panose="020B0606020202030204" pitchFamily="34" charset="0"/>
                <a:ea typeface="Times New Roman" panose="02020603050405020304" pitchFamily="18" charset="0"/>
                <a:cs typeface="Kalam" panose="02000000000000000000" pitchFamily="2" charset="0"/>
              </a:rPr>
              <a:t>Respiración</a:t>
            </a:r>
            <a:r>
              <a:rPr lang="es-MX" sz="2800" dirty="0">
                <a:latin typeface="Arial Narrow" panose="020B0606020202030204" pitchFamily="34" charset="0"/>
                <a:ea typeface="Times New Roman" panose="02020603050405020304" pitchFamily="18" charset="0"/>
                <a:cs typeface="Kalam" panose="02000000000000000000" pitchFamily="2" charset="0"/>
              </a:rPr>
              <a:t> </a:t>
            </a:r>
            <a:r>
              <a:rPr lang="es-MX" sz="2800" dirty="0">
                <a:solidFill>
                  <a:srgbClr val="0070C0"/>
                </a:solidFill>
                <a:latin typeface="Arial Narrow" panose="020B0606020202030204" pitchFamily="34" charset="0"/>
                <a:ea typeface="Times New Roman" panose="02020603050405020304" pitchFamily="18" charset="0"/>
                <a:cs typeface="Kalam" panose="02000000000000000000" pitchFamily="2" charset="0"/>
              </a:rPr>
              <a:t>Completa</a:t>
            </a:r>
            <a:endParaRPr lang="es-AR" sz="4800" dirty="0">
              <a:solidFill>
                <a:srgbClr val="0070C0"/>
              </a:solidFill>
              <a:latin typeface="Arial Narrow" panose="020B0606020202030204" pitchFamily="34" charset="0"/>
              <a:ea typeface="Times New Roman" panose="02020603050405020304" pitchFamily="18" charset="0"/>
              <a:cs typeface="Kalam" panose="02000000000000000000" pitchFamily="2" charset="0"/>
            </a:endParaRPr>
          </a:p>
        </p:txBody>
      </p:sp>
      <p:sp>
        <p:nvSpPr>
          <p:cNvPr id="6" name="Título 1">
            <a:extLst>
              <a:ext uri="{FF2B5EF4-FFF2-40B4-BE49-F238E27FC236}">
                <a16:creationId xmlns:a16="http://schemas.microsoft.com/office/drawing/2014/main" id="{8BEA1A71-1DA6-0144-7A36-440E0C9DAE23}"/>
              </a:ext>
            </a:extLst>
          </p:cNvPr>
          <p:cNvSpPr txBox="1">
            <a:spLocks/>
          </p:cNvSpPr>
          <p:nvPr/>
        </p:nvSpPr>
        <p:spPr>
          <a:xfrm>
            <a:off x="1850798" y="764677"/>
            <a:ext cx="8677865" cy="7477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s-MX" sz="3600" b="1" dirty="0">
                <a:effectLst/>
                <a:latin typeface="Arial Narrow" panose="020B0606020202030204" pitchFamily="34" charset="0"/>
                <a:ea typeface="Times New Roman" panose="02020603050405020304" pitchFamily="18" charset="0"/>
                <a:cs typeface="Kalam" panose="02000000000000000000" pitchFamily="2" charset="0"/>
              </a:rPr>
              <a:t>De la Respiración Superficial a la Profunda</a:t>
            </a:r>
            <a:endParaRPr lang="es-AR" sz="9600" b="1" dirty="0">
              <a:latin typeface="Arial Narrow" panose="020B0606020202030204" pitchFamily="34" charset="0"/>
              <a:ea typeface="Times New Roman" panose="02020603050405020304" pitchFamily="18" charset="0"/>
              <a:cs typeface="Kalam" panose="02000000000000000000" pitchFamily="2" charset="0"/>
            </a:endParaRPr>
          </a:p>
        </p:txBody>
      </p:sp>
    </p:spTree>
    <p:extLst>
      <p:ext uri="{BB962C8B-B14F-4D97-AF65-F5344CB8AC3E}">
        <p14:creationId xmlns:p14="http://schemas.microsoft.com/office/powerpoint/2010/main" val="862795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21802290-E029-3E41-C17A-32CB2D61BE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4693D6AD-F269-ED21-6065-C9AC5520A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6"/>
            <a:ext cx="12192000" cy="6857143"/>
          </a:xfrm>
          <a:prstGeom prst="rect">
            <a:avLst/>
          </a:prstGeom>
        </p:spPr>
      </p:pic>
      <p:sp>
        <p:nvSpPr>
          <p:cNvPr id="3" name="Título 1">
            <a:extLst>
              <a:ext uri="{FF2B5EF4-FFF2-40B4-BE49-F238E27FC236}">
                <a16:creationId xmlns:a16="http://schemas.microsoft.com/office/drawing/2014/main" id="{497A0620-08FF-457A-BE46-04A9613617EE}"/>
              </a:ext>
            </a:extLst>
          </p:cNvPr>
          <p:cNvSpPr txBox="1">
            <a:spLocks/>
          </p:cNvSpPr>
          <p:nvPr/>
        </p:nvSpPr>
        <p:spPr>
          <a:xfrm>
            <a:off x="6248400" y="345675"/>
            <a:ext cx="4462688" cy="7477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s-MX" sz="5400" b="1" i="1" dirty="0">
                <a:latin typeface="Arial Narrow" panose="020B0606020202030204" pitchFamily="34" charset="0"/>
                <a:ea typeface="Times New Roman" panose="02020603050405020304" pitchFamily="18" charset="0"/>
                <a:cs typeface="Kalam" panose="02000000000000000000" pitchFamily="2" charset="0"/>
              </a:rPr>
              <a:t>PRANAYAMA</a:t>
            </a:r>
            <a:endParaRPr lang="es-AR" sz="8800" b="1" dirty="0">
              <a:latin typeface="Arial Narrow" panose="020B0606020202030204" pitchFamily="34" charset="0"/>
              <a:ea typeface="Times New Roman" panose="02020603050405020304" pitchFamily="18" charset="0"/>
              <a:cs typeface="Kalam" panose="02000000000000000000" pitchFamily="2" charset="0"/>
            </a:endParaRPr>
          </a:p>
        </p:txBody>
      </p:sp>
      <p:sp>
        <p:nvSpPr>
          <p:cNvPr id="4" name="Título 1">
            <a:extLst>
              <a:ext uri="{FF2B5EF4-FFF2-40B4-BE49-F238E27FC236}">
                <a16:creationId xmlns:a16="http://schemas.microsoft.com/office/drawing/2014/main" id="{2821D0E2-8FBA-D76B-5518-5F1B5DFB6498}"/>
              </a:ext>
            </a:extLst>
          </p:cNvPr>
          <p:cNvSpPr txBox="1">
            <a:spLocks/>
          </p:cNvSpPr>
          <p:nvPr/>
        </p:nvSpPr>
        <p:spPr>
          <a:xfrm>
            <a:off x="6248400" y="1148086"/>
            <a:ext cx="4244118" cy="5802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s-MX" sz="2800" b="1" dirty="0">
                <a:latin typeface="Arial Narrow" panose="020B0606020202030204" pitchFamily="34" charset="0"/>
                <a:ea typeface="Times New Roman" panose="02020603050405020304" pitchFamily="18" charset="0"/>
                <a:cs typeface="Kalam" panose="02000000000000000000" pitchFamily="2" charset="0"/>
              </a:rPr>
              <a:t>Dominio del Prana</a:t>
            </a:r>
            <a:endParaRPr lang="es-AR" sz="28700" dirty="0">
              <a:latin typeface="Arial Narrow" panose="020B0606020202030204" pitchFamily="34" charset="0"/>
              <a:ea typeface="Times New Roman" panose="02020603050405020304" pitchFamily="18" charset="0"/>
              <a:cs typeface="Kalam" panose="02000000000000000000" pitchFamily="2" charset="0"/>
            </a:endParaRPr>
          </a:p>
        </p:txBody>
      </p:sp>
    </p:spTree>
    <p:extLst>
      <p:ext uri="{BB962C8B-B14F-4D97-AF65-F5344CB8AC3E}">
        <p14:creationId xmlns:p14="http://schemas.microsoft.com/office/powerpoint/2010/main" val="3877214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930FEED-EB79-CA4B-BF43-2B8BEF4EF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agen 8">
            <a:extLst>
              <a:ext uri="{FF2B5EF4-FFF2-40B4-BE49-F238E27FC236}">
                <a16:creationId xmlns:a16="http://schemas.microsoft.com/office/drawing/2014/main" id="{B7C17033-AFB7-AD6B-8B22-08E9727A86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3" name="Subtítulo 2">
            <a:extLst>
              <a:ext uri="{FF2B5EF4-FFF2-40B4-BE49-F238E27FC236}">
                <a16:creationId xmlns:a16="http://schemas.microsoft.com/office/drawing/2014/main" id="{6B163317-F0DB-A5E1-79FE-7778BC4362C3}"/>
              </a:ext>
            </a:extLst>
          </p:cNvPr>
          <p:cNvSpPr txBox="1">
            <a:spLocks/>
          </p:cNvSpPr>
          <p:nvPr/>
        </p:nvSpPr>
        <p:spPr>
          <a:xfrm>
            <a:off x="-66676" y="4262174"/>
            <a:ext cx="5514975" cy="2594969"/>
          </a:xfrm>
          <a:prstGeom prst="rect">
            <a:avLst/>
          </a:prstGeom>
        </p:spPr>
        <p:txBody>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lvl="1"/>
            <a:r>
              <a:rPr lang="es-ES" sz="1600" dirty="0">
                <a:solidFill>
                  <a:srgbClr val="000000"/>
                </a:solidFill>
                <a:latin typeface="Arial Narrow" panose="020B0606020202030204" pitchFamily="34" charset="0"/>
              </a:rPr>
              <a:t>S</a:t>
            </a:r>
            <a:r>
              <a:rPr lang="es-ES" sz="1600" b="0" i="0" u="none" strike="noStrike" baseline="0" dirty="0">
                <a:solidFill>
                  <a:srgbClr val="000000"/>
                </a:solidFill>
                <a:latin typeface="Arial Narrow" panose="020B0606020202030204" pitchFamily="34" charset="0"/>
              </a:rPr>
              <a:t>alir al aire libr</a:t>
            </a:r>
            <a:r>
              <a:rPr lang="es-ES" sz="1600" dirty="0">
                <a:solidFill>
                  <a:srgbClr val="000000"/>
                </a:solidFill>
                <a:latin typeface="Arial Narrow" panose="020B0606020202030204" pitchFamily="34" charset="0"/>
              </a:rPr>
              <a:t>e, p</a:t>
            </a:r>
            <a:r>
              <a:rPr lang="es-ES" sz="1600" b="0" i="0" u="none" strike="noStrike" baseline="0" dirty="0">
                <a:solidFill>
                  <a:srgbClr val="000000"/>
                </a:solidFill>
                <a:latin typeface="Arial Narrow" panose="020B0606020202030204" pitchFamily="34" charset="0"/>
              </a:rPr>
              <a:t>ararse de pie firme y frente al Oriente</a:t>
            </a:r>
          </a:p>
          <a:p>
            <a:pPr lvl="1"/>
            <a:r>
              <a:rPr lang="es-ES" sz="1600" dirty="0">
                <a:solidFill>
                  <a:srgbClr val="000000"/>
                </a:solidFill>
                <a:latin typeface="Arial Narrow" panose="020B0606020202030204" pitchFamily="34" charset="0"/>
              </a:rPr>
              <a:t>C</a:t>
            </a:r>
            <a:r>
              <a:rPr lang="es-ES" sz="1600" b="0" i="0" u="none" strike="noStrike" baseline="0" dirty="0">
                <a:solidFill>
                  <a:srgbClr val="000000"/>
                </a:solidFill>
                <a:latin typeface="Arial Narrow" panose="020B0606020202030204" pitchFamily="34" charset="0"/>
              </a:rPr>
              <a:t>olocar los brazos horizontales, subir las manos hasta tocarse las palmas, encima de la cabeza tomando respiración</a:t>
            </a:r>
          </a:p>
          <a:p>
            <a:pPr lvl="1"/>
            <a:r>
              <a:rPr lang="es-ES" sz="1600" b="0" i="0" u="none" strike="noStrike" baseline="0" dirty="0">
                <a:solidFill>
                  <a:srgbClr val="000000"/>
                </a:solidFill>
                <a:latin typeface="Arial Narrow" panose="020B0606020202030204" pitchFamily="34" charset="0"/>
              </a:rPr>
              <a:t>Bajarlas hasta tocar las piernas exhalando. </a:t>
            </a:r>
          </a:p>
          <a:p>
            <a:pPr lvl="1"/>
            <a:r>
              <a:rPr lang="es-ES" sz="1600" b="0" i="0" u="none" strike="noStrike" baseline="0" dirty="0">
                <a:solidFill>
                  <a:srgbClr val="000000"/>
                </a:solidFill>
                <a:latin typeface="Arial Narrow" panose="020B0606020202030204" pitchFamily="34" charset="0"/>
              </a:rPr>
              <a:t>Esto por quince (15) minutos. </a:t>
            </a:r>
          </a:p>
          <a:p>
            <a:pPr lvl="1"/>
            <a:r>
              <a:rPr lang="es-ES" sz="1600" b="0" i="0" u="none" strike="noStrike" baseline="0" dirty="0">
                <a:solidFill>
                  <a:srgbClr val="000000"/>
                </a:solidFill>
                <a:latin typeface="Arial Narrow" panose="020B0606020202030204" pitchFamily="34" charset="0"/>
              </a:rPr>
              <a:t>Sentarse </a:t>
            </a:r>
            <a:r>
              <a:rPr lang="es-ES" sz="1600" dirty="0">
                <a:solidFill>
                  <a:srgbClr val="000000"/>
                </a:solidFill>
                <a:latin typeface="Arial Narrow" panose="020B0606020202030204" pitchFamily="34" charset="0"/>
              </a:rPr>
              <a:t>y relajar el cuerpo (15 min)</a:t>
            </a:r>
          </a:p>
        </p:txBody>
      </p:sp>
      <p:sp>
        <p:nvSpPr>
          <p:cNvPr id="4" name="Título 1">
            <a:extLst>
              <a:ext uri="{FF2B5EF4-FFF2-40B4-BE49-F238E27FC236}">
                <a16:creationId xmlns:a16="http://schemas.microsoft.com/office/drawing/2014/main" id="{3D37C8F8-652A-4F6A-3361-A97E13BBE516}"/>
              </a:ext>
            </a:extLst>
          </p:cNvPr>
          <p:cNvSpPr txBox="1">
            <a:spLocks/>
          </p:cNvSpPr>
          <p:nvPr/>
        </p:nvSpPr>
        <p:spPr>
          <a:xfrm>
            <a:off x="371475" y="1126147"/>
            <a:ext cx="5514975" cy="759804"/>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AR" sz="2000" dirty="0">
                <a:latin typeface="Arial Narrow" panose="020B0606020202030204" pitchFamily="34" charset="0"/>
              </a:rPr>
              <a:t>Práctica</a:t>
            </a:r>
          </a:p>
          <a:p>
            <a:r>
              <a:rPr lang="es-AR" sz="2800" b="1" dirty="0">
                <a:latin typeface="Arial Narrow" panose="020B0606020202030204" pitchFamily="34" charset="0"/>
              </a:rPr>
              <a:t>ciencia Pránica y relajación</a:t>
            </a:r>
          </a:p>
        </p:txBody>
      </p:sp>
      <p:sp>
        <p:nvSpPr>
          <p:cNvPr id="10" name="Subtítulo 2">
            <a:extLst>
              <a:ext uri="{FF2B5EF4-FFF2-40B4-BE49-F238E27FC236}">
                <a16:creationId xmlns:a16="http://schemas.microsoft.com/office/drawing/2014/main" id="{110D7DEA-C5A9-E681-20DD-C6F0EEC98DF4}"/>
              </a:ext>
            </a:extLst>
          </p:cNvPr>
          <p:cNvSpPr txBox="1">
            <a:spLocks/>
          </p:cNvSpPr>
          <p:nvPr/>
        </p:nvSpPr>
        <p:spPr>
          <a:xfrm>
            <a:off x="6743702" y="4850768"/>
            <a:ext cx="4828105" cy="2594969"/>
          </a:xfrm>
          <a:prstGeom prst="rect">
            <a:avLst/>
          </a:prstGeom>
        </p:spPr>
        <p:txBody>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s-ES" sz="1800" b="0" i="0" u="none" strike="noStrike" baseline="0" dirty="0">
                <a:solidFill>
                  <a:srgbClr val="000000"/>
                </a:solidFill>
                <a:latin typeface="Arial Narrow" panose="020B0606020202030204" pitchFamily="34" charset="0"/>
              </a:rPr>
              <a:t>Recomendaciones:</a:t>
            </a:r>
          </a:p>
          <a:p>
            <a:pPr lvl="1"/>
            <a:r>
              <a:rPr lang="es-ES" sz="1600" b="0" i="0" u="none" strike="noStrike" baseline="0" dirty="0">
                <a:solidFill>
                  <a:srgbClr val="000000"/>
                </a:solidFill>
                <a:latin typeface="Arial Narrow" panose="020B0606020202030204" pitchFamily="34" charset="0"/>
              </a:rPr>
              <a:t>Se debe andar descalzos por lo menos media hora diario para que las energías que suben de la tierra, se combinen con las energías que descienden del aire. Estas combinaciones nos dan ARMONIA, VITALIDAD Y SALUD.</a:t>
            </a:r>
            <a:endParaRPr lang="es-AR" dirty="0">
              <a:latin typeface="Arial Narrow" panose="020B0606020202030204" pitchFamily="34" charset="0"/>
            </a:endParaRPr>
          </a:p>
        </p:txBody>
      </p:sp>
    </p:spTree>
    <p:extLst>
      <p:ext uri="{BB962C8B-B14F-4D97-AF65-F5344CB8AC3E}">
        <p14:creationId xmlns:p14="http://schemas.microsoft.com/office/powerpoint/2010/main" val="278431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3E78BE-EABA-F4A2-E0E3-FC14C31FAE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2023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9411B07-EA0E-BB39-4DF9-71E3FE13B4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ítulo 1">
            <a:extLst>
              <a:ext uri="{FF2B5EF4-FFF2-40B4-BE49-F238E27FC236}">
                <a16:creationId xmlns:a16="http://schemas.microsoft.com/office/drawing/2014/main" id="{62809BEB-6E6B-C0FF-DCFF-C89AC65342DA}"/>
              </a:ext>
            </a:extLst>
          </p:cNvPr>
          <p:cNvSpPr txBox="1">
            <a:spLocks/>
          </p:cNvSpPr>
          <p:nvPr/>
        </p:nvSpPr>
        <p:spPr>
          <a:xfrm>
            <a:off x="6609805" y="1029982"/>
            <a:ext cx="2451463" cy="7477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s-MX" sz="4000" b="1" i="1" dirty="0">
                <a:latin typeface="Arial Narrow" panose="020B0606020202030204" pitchFamily="34" charset="0"/>
                <a:ea typeface="Times New Roman" panose="02020603050405020304" pitchFamily="18" charset="0"/>
                <a:cs typeface="Kalam" panose="02000000000000000000" pitchFamily="2" charset="0"/>
              </a:rPr>
              <a:t>Cierre:</a:t>
            </a:r>
            <a:endParaRPr lang="es-AR" sz="6600" b="1" dirty="0">
              <a:latin typeface="Arial Narrow" panose="020B0606020202030204" pitchFamily="34" charset="0"/>
              <a:ea typeface="Times New Roman" panose="02020603050405020304" pitchFamily="18" charset="0"/>
              <a:cs typeface="Kalam" panose="02000000000000000000" pitchFamily="2" charset="0"/>
            </a:endParaRPr>
          </a:p>
        </p:txBody>
      </p:sp>
      <p:sp>
        <p:nvSpPr>
          <p:cNvPr id="4" name="Título 1">
            <a:extLst>
              <a:ext uri="{FF2B5EF4-FFF2-40B4-BE49-F238E27FC236}">
                <a16:creationId xmlns:a16="http://schemas.microsoft.com/office/drawing/2014/main" id="{D3945719-A24D-9153-0484-B30125A77D01}"/>
              </a:ext>
            </a:extLst>
          </p:cNvPr>
          <p:cNvSpPr txBox="1">
            <a:spLocks/>
          </p:cNvSpPr>
          <p:nvPr/>
        </p:nvSpPr>
        <p:spPr>
          <a:xfrm>
            <a:off x="6217921" y="5537898"/>
            <a:ext cx="5878286" cy="7477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s-MX" sz="4000" b="1" i="1" dirty="0">
                <a:solidFill>
                  <a:srgbClr val="C00000"/>
                </a:solidFill>
                <a:latin typeface="Arial Narrow" panose="020B0606020202030204" pitchFamily="34" charset="0"/>
                <a:ea typeface="Times New Roman" panose="02020603050405020304" pitchFamily="18" charset="0"/>
                <a:cs typeface="Kalam" panose="02000000000000000000" pitchFamily="2" charset="0"/>
              </a:rPr>
              <a:t>Curso de</a:t>
            </a:r>
          </a:p>
          <a:p>
            <a:pPr lvl="0" algn="ctr"/>
            <a:r>
              <a:rPr lang="es-MX" sz="4000" b="1" i="1" dirty="0">
                <a:solidFill>
                  <a:srgbClr val="C00000"/>
                </a:solidFill>
                <a:latin typeface="Arial Narrow" panose="020B0606020202030204" pitchFamily="34" charset="0"/>
                <a:ea typeface="Times New Roman" panose="02020603050405020304" pitchFamily="18" charset="0"/>
                <a:cs typeface="Kalam" panose="02000000000000000000" pitchFamily="2" charset="0"/>
              </a:rPr>
              <a:t>Autoconocimiento</a:t>
            </a:r>
            <a:endParaRPr lang="es-AR" sz="6600" b="1" dirty="0">
              <a:solidFill>
                <a:srgbClr val="C00000"/>
              </a:solidFill>
              <a:latin typeface="Arial Narrow" panose="020B0606020202030204" pitchFamily="34" charset="0"/>
              <a:ea typeface="Times New Roman" panose="02020603050405020304" pitchFamily="18" charset="0"/>
              <a:cs typeface="Kalam" panose="02000000000000000000" pitchFamily="2" charset="0"/>
            </a:endParaRPr>
          </a:p>
        </p:txBody>
      </p:sp>
      <p:sp>
        <p:nvSpPr>
          <p:cNvPr id="5" name="Título 1">
            <a:extLst>
              <a:ext uri="{FF2B5EF4-FFF2-40B4-BE49-F238E27FC236}">
                <a16:creationId xmlns:a16="http://schemas.microsoft.com/office/drawing/2014/main" id="{FAEC0B2B-EB6E-B39D-81DA-BF8B9AD8C139}"/>
              </a:ext>
            </a:extLst>
          </p:cNvPr>
          <p:cNvSpPr txBox="1">
            <a:spLocks/>
          </p:cNvSpPr>
          <p:nvPr/>
        </p:nvSpPr>
        <p:spPr>
          <a:xfrm>
            <a:off x="7204249" y="5121243"/>
            <a:ext cx="3905630" cy="5802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s-MX" sz="2400" b="1" dirty="0">
                <a:solidFill>
                  <a:srgbClr val="C00000"/>
                </a:solidFill>
                <a:latin typeface="Arial Narrow" panose="020B0606020202030204" pitchFamily="34" charset="0"/>
                <a:ea typeface="Times New Roman" panose="02020603050405020304" pitchFamily="18" charset="0"/>
                <a:cs typeface="Kalam" panose="02000000000000000000" pitchFamily="2" charset="0"/>
              </a:rPr>
              <a:t>Invitación al</a:t>
            </a:r>
            <a:endParaRPr lang="es-AR" sz="23900" dirty="0">
              <a:solidFill>
                <a:srgbClr val="C00000"/>
              </a:solidFill>
              <a:latin typeface="Arial Narrow" panose="020B0606020202030204" pitchFamily="34" charset="0"/>
              <a:ea typeface="Times New Roman" panose="02020603050405020304" pitchFamily="18" charset="0"/>
              <a:cs typeface="Kalam" panose="02000000000000000000" pitchFamily="2" charset="0"/>
            </a:endParaRPr>
          </a:p>
        </p:txBody>
      </p:sp>
      <p:sp>
        <p:nvSpPr>
          <p:cNvPr id="6" name="Título 1">
            <a:extLst>
              <a:ext uri="{FF2B5EF4-FFF2-40B4-BE49-F238E27FC236}">
                <a16:creationId xmlns:a16="http://schemas.microsoft.com/office/drawing/2014/main" id="{50F04A90-F3BA-9BF8-8CA1-51F9CC0C43AA}"/>
              </a:ext>
            </a:extLst>
          </p:cNvPr>
          <p:cNvSpPr txBox="1">
            <a:spLocks/>
          </p:cNvSpPr>
          <p:nvPr/>
        </p:nvSpPr>
        <p:spPr>
          <a:xfrm>
            <a:off x="6609805" y="1933430"/>
            <a:ext cx="5315928" cy="30320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s-MX" sz="2000" dirty="0">
                <a:effectLst/>
                <a:latin typeface="Arial Narrow" panose="020B0606020202030204" pitchFamily="34" charset="0"/>
                <a:ea typeface="Times New Roman" panose="02020603050405020304" pitchFamily="18" charset="0"/>
                <a:cs typeface="Kalam" panose="02000000000000000000" pitchFamily="2" charset="0"/>
              </a:rPr>
              <a:t>La ciencia pránica, con su rica herencia milenaria, nos ofrece una profunda comprensión de la energía vital que nos rodea. </a:t>
            </a:r>
          </a:p>
          <a:p>
            <a:pPr algn="just">
              <a:lnSpc>
                <a:spcPct val="100000"/>
              </a:lnSpc>
            </a:pPr>
            <a:r>
              <a:rPr lang="es-MX" sz="2000" kern="100" dirty="0">
                <a:latin typeface="Arial Narrow" panose="020B0606020202030204" pitchFamily="34" charset="0"/>
                <a:ea typeface="Times New Roman" panose="02020603050405020304" pitchFamily="18" charset="0"/>
                <a:cs typeface="Kalam" panose="02000000000000000000" pitchFamily="2" charset="0"/>
              </a:rPr>
              <a:t>Al i</a:t>
            </a:r>
            <a:r>
              <a:rPr lang="es-MX" sz="2000" kern="100" dirty="0">
                <a:effectLst/>
                <a:latin typeface="Arial Narrow" panose="020B0606020202030204" pitchFamily="34" charset="0"/>
                <a:ea typeface="Times New Roman" panose="02020603050405020304" pitchFamily="18" charset="0"/>
                <a:cs typeface="Kalam" panose="02000000000000000000" pitchFamily="2" charset="0"/>
              </a:rPr>
              <a:t>ncorporar los pranayamas en su vida diaria, podrán aprovechar plenamente esta energía vital, experimentando un aumento en su vitalidad y bienestar general. </a:t>
            </a:r>
          </a:p>
          <a:p>
            <a:pPr algn="just">
              <a:lnSpc>
                <a:spcPct val="100000"/>
              </a:lnSpc>
            </a:pPr>
            <a:r>
              <a:rPr lang="es-MX" sz="2000" kern="100" dirty="0">
                <a:effectLst/>
                <a:latin typeface="Arial Narrow" panose="020B0606020202030204" pitchFamily="34" charset="0"/>
                <a:ea typeface="Times New Roman" panose="02020603050405020304" pitchFamily="18" charset="0"/>
                <a:cs typeface="Kalam" panose="02000000000000000000" pitchFamily="2" charset="0"/>
              </a:rPr>
              <a:t>Que este conocimiento les inspire a vivir con mayor conciencia, plenitud y equilibrio. </a:t>
            </a:r>
            <a:endParaRPr lang="es-AR" sz="2000" kern="100" dirty="0">
              <a:effectLst/>
              <a:latin typeface="Arial Narrow" panose="020B0606020202030204" pitchFamily="34" charset="0"/>
              <a:ea typeface="Times New Roman" panose="02020603050405020304" pitchFamily="18" charset="0"/>
              <a:cs typeface="Kalam" panose="02000000000000000000" pitchFamily="2" charset="0"/>
            </a:endParaRPr>
          </a:p>
          <a:p>
            <a:pPr lvl="0">
              <a:lnSpc>
                <a:spcPct val="100000"/>
              </a:lnSpc>
            </a:pPr>
            <a:endParaRPr lang="es-MX" sz="2000" dirty="0">
              <a:effectLst/>
              <a:latin typeface="Arial Narrow" panose="020B0606020202030204" pitchFamily="34" charset="0"/>
              <a:ea typeface="Times New Roman" panose="02020603050405020304" pitchFamily="18" charset="0"/>
              <a:cs typeface="Kalam" panose="02000000000000000000" pitchFamily="2" charset="0"/>
            </a:endParaRPr>
          </a:p>
        </p:txBody>
      </p:sp>
    </p:spTree>
    <p:extLst>
      <p:ext uri="{BB962C8B-B14F-4D97-AF65-F5344CB8AC3E}">
        <p14:creationId xmlns:p14="http://schemas.microsoft.com/office/powerpoint/2010/main" val="472721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00E89B7-4498-894F-C3A6-A7F0BBC184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Tree>
    <p:extLst>
      <p:ext uri="{BB962C8B-B14F-4D97-AF65-F5344CB8AC3E}">
        <p14:creationId xmlns:p14="http://schemas.microsoft.com/office/powerpoint/2010/main" val="285771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DBA25D93-FCBD-AF99-1DB5-A193712129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6" name="Título 1">
            <a:extLst>
              <a:ext uri="{FF2B5EF4-FFF2-40B4-BE49-F238E27FC236}">
                <a16:creationId xmlns:a16="http://schemas.microsoft.com/office/drawing/2014/main" id="{1CEF858B-A6E8-B984-123D-ECCFAD18A00D}"/>
              </a:ext>
            </a:extLst>
          </p:cNvPr>
          <p:cNvSpPr txBox="1">
            <a:spLocks/>
          </p:cNvSpPr>
          <p:nvPr/>
        </p:nvSpPr>
        <p:spPr>
          <a:xfrm>
            <a:off x="3297114" y="303647"/>
            <a:ext cx="5002823" cy="838334"/>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lnSpc>
                <a:spcPct val="100000"/>
              </a:lnSpc>
              <a:defRPr/>
            </a:pPr>
            <a:r>
              <a:rPr lang="es-AR" sz="2400" b="1" dirty="0">
                <a:solidFill>
                  <a:schemeClr val="accent1">
                    <a:lumMod val="50000"/>
                  </a:schemeClr>
                </a:solidFill>
                <a:latin typeface="Arial Narrow" panose="020B0606020202030204" pitchFamily="34" charset="0"/>
              </a:rPr>
              <a:t>Organizado y Patrocinado por</a:t>
            </a:r>
          </a:p>
          <a:p>
            <a:pPr algn="ctr">
              <a:lnSpc>
                <a:spcPct val="100000"/>
              </a:lnSpc>
              <a:defRPr/>
            </a:pPr>
            <a:r>
              <a:rPr lang="es-AR" sz="3600" b="1" dirty="0">
                <a:solidFill>
                  <a:schemeClr val="accent1">
                    <a:lumMod val="50000"/>
                  </a:schemeClr>
                </a:solidFill>
                <a:latin typeface="Arial Narrow" panose="020B0606020202030204" pitchFamily="34" charset="0"/>
              </a:rPr>
              <a:t>A.G.E.A.C.A.C.</a:t>
            </a:r>
          </a:p>
        </p:txBody>
      </p:sp>
      <p:sp>
        <p:nvSpPr>
          <p:cNvPr id="7" name="Marcador de contenido 2">
            <a:extLst>
              <a:ext uri="{FF2B5EF4-FFF2-40B4-BE49-F238E27FC236}">
                <a16:creationId xmlns:a16="http://schemas.microsoft.com/office/drawing/2014/main" id="{9A2242E1-C407-8F73-52A4-90F76B4BEBE2}"/>
              </a:ext>
            </a:extLst>
          </p:cNvPr>
          <p:cNvSpPr txBox="1">
            <a:spLocks/>
          </p:cNvSpPr>
          <p:nvPr/>
        </p:nvSpPr>
        <p:spPr>
          <a:xfrm>
            <a:off x="697318" y="1894965"/>
            <a:ext cx="4545336" cy="4210050"/>
          </a:xfrm>
          <a:prstGeom prst="rect">
            <a:avLst/>
          </a:prstGeom>
        </p:spPr>
        <p:txBody>
          <a:bodyPr>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defRPr/>
            </a:pPr>
            <a:r>
              <a:rPr lang="es-AR" sz="2800" b="1" dirty="0">
                <a:solidFill>
                  <a:schemeClr val="accent1">
                    <a:lumMod val="50000"/>
                  </a:schemeClr>
                </a:solidFill>
                <a:latin typeface="Arial Narrow" panose="020B0606020202030204" pitchFamily="34" charset="0"/>
              </a:rPr>
              <a:t>Institución Cultural sin fines de lucro</a:t>
            </a:r>
          </a:p>
          <a:p>
            <a:pPr marL="0" indent="0">
              <a:buFont typeface="Tw Cen MT" panose="020B0602020104020603" pitchFamily="34" charset="0"/>
              <a:buNone/>
              <a:defRPr/>
            </a:pPr>
            <a:r>
              <a:rPr lang="es-AR" sz="2800" b="1" dirty="0">
                <a:solidFill>
                  <a:schemeClr val="accent1">
                    <a:lumMod val="50000"/>
                  </a:schemeClr>
                </a:solidFill>
                <a:latin typeface="Arial Narrow" panose="020B0606020202030204" pitchFamily="34" charset="0"/>
              </a:rPr>
              <a:t>Por que los cursos son Gratuitos?</a:t>
            </a:r>
          </a:p>
          <a:p>
            <a:pPr marL="0" indent="0">
              <a:buFont typeface="Tw Cen MT" panose="020B0602020104020603" pitchFamily="34" charset="0"/>
              <a:buNone/>
              <a:defRPr/>
            </a:pPr>
            <a:r>
              <a:rPr lang="es-AR" sz="2800" b="1" dirty="0">
                <a:solidFill>
                  <a:schemeClr val="accent1">
                    <a:lumMod val="50000"/>
                  </a:schemeClr>
                </a:solidFill>
                <a:latin typeface="Arial Narrow" panose="020B0606020202030204" pitchFamily="34" charset="0"/>
              </a:rPr>
              <a:t>Objetivo: difundir el conocimiento gnóstico</a:t>
            </a:r>
          </a:p>
          <a:p>
            <a:pPr marL="0" indent="0" algn="just">
              <a:buFont typeface="Tw Cen MT" panose="020B0602020104020603" pitchFamily="34" charset="0"/>
              <a:buNone/>
              <a:defRPr/>
            </a:pPr>
            <a:r>
              <a:rPr lang="es-AR" sz="2800" b="1" dirty="0">
                <a:solidFill>
                  <a:schemeClr val="accent1">
                    <a:lumMod val="50000"/>
                  </a:schemeClr>
                </a:solidFill>
                <a:latin typeface="Arial Narrow" panose="020B0606020202030204" pitchFamily="34" charset="0"/>
              </a:rPr>
              <a:t>Conocimiento gnóstico es un conocimiento muy particular que nos enseña primero a comprender el estado en el que el ser humano se encuentra y al mismo tiempo nos enseña mediante una didáctica de trabajo de tipo interior como cambiar ese estado y como desarrollar el enorme potencial que existe en cada uno de nosotros.</a:t>
            </a:r>
          </a:p>
          <a:p>
            <a:pPr marL="0" indent="0">
              <a:buFont typeface="Tw Cen MT" panose="020B0602020104020603" pitchFamily="34" charset="0"/>
              <a:buNone/>
              <a:defRPr/>
            </a:pPr>
            <a:endParaRPr lang="es-AR" sz="2800" b="1" dirty="0">
              <a:solidFill>
                <a:schemeClr val="accent1">
                  <a:lumMod val="50000"/>
                </a:schemeClr>
              </a:solidFill>
              <a:latin typeface="Arial Narrow" panose="020B0606020202030204" pitchFamily="34" charset="0"/>
            </a:endParaRPr>
          </a:p>
        </p:txBody>
      </p:sp>
      <p:pic>
        <p:nvPicPr>
          <p:cNvPr id="10" name="Imagen 9">
            <a:extLst>
              <a:ext uri="{FF2B5EF4-FFF2-40B4-BE49-F238E27FC236}">
                <a16:creationId xmlns:a16="http://schemas.microsoft.com/office/drawing/2014/main" id="{CADBAA01-5249-F59E-1C9A-2D9DE81F9ADD}"/>
              </a:ext>
            </a:extLst>
          </p:cNvPr>
          <p:cNvPicPr>
            <a:picLocks noChangeAspect="1"/>
          </p:cNvPicPr>
          <p:nvPr/>
        </p:nvPicPr>
        <p:blipFill rotWithShape="1">
          <a:blip r:embed="rId3"/>
          <a:srcRect l="15874" r="13714"/>
          <a:stretch/>
        </p:blipFill>
        <p:spPr>
          <a:xfrm>
            <a:off x="6234210" y="1894965"/>
            <a:ext cx="4952029" cy="3955990"/>
          </a:xfrm>
          <a:prstGeom prst="rect">
            <a:avLst/>
          </a:prstGeom>
          <a:ln>
            <a:noFill/>
          </a:ln>
          <a:effectLst>
            <a:outerShdw blurRad="190500" algn="tl" rotWithShape="0">
              <a:srgbClr val="000000">
                <a:alpha val="70000"/>
              </a:srgbClr>
            </a:outerShdw>
          </a:effectLst>
        </p:spPr>
      </p:pic>
      <p:sp>
        <p:nvSpPr>
          <p:cNvPr id="12" name="CuadroTexto 11">
            <a:extLst>
              <a:ext uri="{FF2B5EF4-FFF2-40B4-BE49-F238E27FC236}">
                <a16:creationId xmlns:a16="http://schemas.microsoft.com/office/drawing/2014/main" id="{715B897D-32A8-6DB1-0277-8DA094A7DECB}"/>
              </a:ext>
            </a:extLst>
          </p:cNvPr>
          <p:cNvSpPr txBox="1"/>
          <p:nvPr/>
        </p:nvSpPr>
        <p:spPr>
          <a:xfrm>
            <a:off x="1297531" y="5850955"/>
            <a:ext cx="4350058" cy="400110"/>
          </a:xfrm>
          <a:prstGeom prst="rect">
            <a:avLst/>
          </a:prstGeom>
          <a:noFill/>
        </p:spPr>
        <p:txBody>
          <a:bodyPr wrap="square">
            <a:spAutoFit/>
          </a:bodyPr>
          <a:lstStyle/>
          <a:p>
            <a:r>
              <a:rPr lang="es-AR" sz="2000" b="1" dirty="0">
                <a:solidFill>
                  <a:schemeClr val="bg1"/>
                </a:solidFill>
              </a:rPr>
              <a:t>www.gnosisargentina.org.ar</a:t>
            </a:r>
          </a:p>
        </p:txBody>
      </p:sp>
    </p:spTree>
    <p:extLst>
      <p:ext uri="{BB962C8B-B14F-4D97-AF65-F5344CB8AC3E}">
        <p14:creationId xmlns:p14="http://schemas.microsoft.com/office/powerpoint/2010/main" val="82360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396B63-8911-2A7D-9F2C-29B59113D4C4}"/>
              </a:ext>
            </a:extLst>
          </p:cNvPr>
          <p:cNvPicPr>
            <a:picLocks noChangeAspect="1"/>
          </p:cNvPicPr>
          <p:nvPr/>
        </p:nvPicPr>
        <p:blipFill>
          <a:blip r:embed="rId2">
            <a:extLst>
              <a:ext uri="{28A0092B-C50C-407E-A947-70E740481C1C}">
                <a14:useLocalDpi xmlns:a14="http://schemas.microsoft.com/office/drawing/2010/main" val="0"/>
              </a:ext>
            </a:extLst>
          </a:blip>
          <a:srcRect t="15666"/>
          <a:stretch/>
        </p:blipFill>
        <p:spPr>
          <a:xfrm>
            <a:off x="0" y="0"/>
            <a:ext cx="12192000" cy="6858000"/>
          </a:xfrm>
          <a:prstGeom prst="rect">
            <a:avLst/>
          </a:prstGeom>
        </p:spPr>
      </p:pic>
      <p:pic>
        <p:nvPicPr>
          <p:cNvPr id="9" name="Imagen 8">
            <a:extLst>
              <a:ext uri="{FF2B5EF4-FFF2-40B4-BE49-F238E27FC236}">
                <a16:creationId xmlns:a16="http://schemas.microsoft.com/office/drawing/2014/main" id="{8CCF8441-C2C0-C2F7-A9EC-08471B486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12" name="Título 1">
            <a:extLst>
              <a:ext uri="{FF2B5EF4-FFF2-40B4-BE49-F238E27FC236}">
                <a16:creationId xmlns:a16="http://schemas.microsoft.com/office/drawing/2014/main" id="{94700EE2-CD04-8E55-91C0-DCE30BF7C681}"/>
              </a:ext>
            </a:extLst>
          </p:cNvPr>
          <p:cNvSpPr txBox="1">
            <a:spLocks/>
          </p:cNvSpPr>
          <p:nvPr/>
        </p:nvSpPr>
        <p:spPr>
          <a:xfrm>
            <a:off x="788986" y="1993753"/>
            <a:ext cx="2773364" cy="910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5400" dirty="0">
                <a:latin typeface="Arial Narrow" panose="020B0606020202030204" pitchFamily="34" charset="0"/>
              </a:rPr>
              <a:t>El estrés</a:t>
            </a:r>
            <a:endParaRPr lang="es-AR" altLang="es-AR" sz="5400" dirty="0">
              <a:latin typeface="Arial Narrow" panose="020B0606020202030204" pitchFamily="34" charset="0"/>
            </a:endParaRPr>
          </a:p>
        </p:txBody>
      </p:sp>
      <p:sp>
        <p:nvSpPr>
          <p:cNvPr id="13" name="Título 1">
            <a:extLst>
              <a:ext uri="{FF2B5EF4-FFF2-40B4-BE49-F238E27FC236}">
                <a16:creationId xmlns:a16="http://schemas.microsoft.com/office/drawing/2014/main" id="{EF33D04E-9211-120E-78C5-4C9D99AC4077}"/>
              </a:ext>
            </a:extLst>
          </p:cNvPr>
          <p:cNvSpPr txBox="1">
            <a:spLocks/>
          </p:cNvSpPr>
          <p:nvPr/>
        </p:nvSpPr>
        <p:spPr>
          <a:xfrm>
            <a:off x="1604168" y="2905125"/>
            <a:ext cx="8983664" cy="910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a:latin typeface="Arial Narrow" panose="020B0606020202030204" pitchFamily="34" charset="0"/>
              </a:rPr>
              <a:t>de la vida contemporánea</a:t>
            </a:r>
            <a:endParaRPr lang="es-AR" altLang="es-AR" sz="3600" dirty="0">
              <a:latin typeface="Arial Narrow" panose="020B0606020202030204" pitchFamily="34" charset="0"/>
            </a:endParaRPr>
          </a:p>
        </p:txBody>
      </p:sp>
    </p:spTree>
    <p:extLst>
      <p:ext uri="{BB962C8B-B14F-4D97-AF65-F5344CB8AC3E}">
        <p14:creationId xmlns:p14="http://schemas.microsoft.com/office/powerpoint/2010/main" val="4047103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Saphris - drug class, usage, dosage, side effects, interactions and ...">
            <a:extLst>
              <a:ext uri="{FF2B5EF4-FFF2-40B4-BE49-F238E27FC236}">
                <a16:creationId xmlns:a16="http://schemas.microsoft.com/office/drawing/2014/main" id="{8AA1E87F-867F-394D-2C97-6D9218559D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133"/>
          <a:stretch/>
        </p:blipFill>
        <p:spPr bwMode="auto">
          <a:xfrm>
            <a:off x="-9706" y="-1"/>
            <a:ext cx="12211412" cy="685628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626ED42A-C975-6C7E-3162-ED0B3619C7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5" name="Título 1">
            <a:extLst>
              <a:ext uri="{FF2B5EF4-FFF2-40B4-BE49-F238E27FC236}">
                <a16:creationId xmlns:a16="http://schemas.microsoft.com/office/drawing/2014/main" id="{1677F95F-1F2A-165D-5B83-7E450315820E}"/>
              </a:ext>
            </a:extLst>
          </p:cNvPr>
          <p:cNvSpPr txBox="1">
            <a:spLocks/>
          </p:cNvSpPr>
          <p:nvPr/>
        </p:nvSpPr>
        <p:spPr>
          <a:xfrm>
            <a:off x="2560636" y="269728"/>
            <a:ext cx="4564064" cy="910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altLang="es-AR" sz="5400" dirty="0">
                <a:solidFill>
                  <a:schemeClr val="bg1"/>
                </a:solidFill>
                <a:latin typeface="Arial Narrow" panose="020B0606020202030204" pitchFamily="34" charset="0"/>
              </a:rPr>
              <a:t>La Respiración</a:t>
            </a:r>
            <a:endParaRPr lang="es-AR" altLang="es-AR" sz="5400" dirty="0">
              <a:solidFill>
                <a:schemeClr val="bg1"/>
              </a:solidFill>
              <a:latin typeface="Arial Narrow" panose="020B0606020202030204" pitchFamily="34" charset="0"/>
            </a:endParaRPr>
          </a:p>
        </p:txBody>
      </p:sp>
      <p:sp>
        <p:nvSpPr>
          <p:cNvPr id="6" name="Título 1">
            <a:extLst>
              <a:ext uri="{FF2B5EF4-FFF2-40B4-BE49-F238E27FC236}">
                <a16:creationId xmlns:a16="http://schemas.microsoft.com/office/drawing/2014/main" id="{3A3317D1-02A0-6A86-7631-38F1D48B522B}"/>
              </a:ext>
            </a:extLst>
          </p:cNvPr>
          <p:cNvSpPr txBox="1">
            <a:spLocks/>
          </p:cNvSpPr>
          <p:nvPr/>
        </p:nvSpPr>
        <p:spPr>
          <a:xfrm>
            <a:off x="4130368" y="1066150"/>
            <a:ext cx="5377657" cy="910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s-ES" sz="36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el estado físico-anímico</a:t>
            </a:r>
            <a:endParaRPr lang="es-AR" sz="3600" dirty="0">
              <a:solidFill>
                <a:schemeClr val="bg1"/>
              </a:solidFill>
              <a:effectLst/>
              <a:latin typeface="Arial Narrow" panose="020B0606020202030204" pitchFamily="34" charset="0"/>
              <a:ea typeface="Times New Roman" panose="02020603050405020304" pitchFamily="18" charset="0"/>
            </a:endParaRPr>
          </a:p>
        </p:txBody>
      </p:sp>
    </p:spTree>
    <p:extLst>
      <p:ext uri="{BB962C8B-B14F-4D97-AF65-F5344CB8AC3E}">
        <p14:creationId xmlns:p14="http://schemas.microsoft.com/office/powerpoint/2010/main" val="2252691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6803822-BECB-D9CF-E7E7-99EE7324B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39B11713-B535-3CE2-E810-8AC0418FD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5" name="Título 1">
            <a:extLst>
              <a:ext uri="{FF2B5EF4-FFF2-40B4-BE49-F238E27FC236}">
                <a16:creationId xmlns:a16="http://schemas.microsoft.com/office/drawing/2014/main" id="{83D72691-D381-E053-CE63-32481046B7B9}"/>
              </a:ext>
            </a:extLst>
          </p:cNvPr>
          <p:cNvSpPr txBox="1">
            <a:spLocks/>
          </p:cNvSpPr>
          <p:nvPr/>
        </p:nvSpPr>
        <p:spPr>
          <a:xfrm>
            <a:off x="1841498" y="5140887"/>
            <a:ext cx="5326064" cy="910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5400" b="1" i="1" dirty="0">
                <a:solidFill>
                  <a:schemeClr val="bg1"/>
                </a:solidFill>
                <a:latin typeface="Arial Narrow" panose="020B0606020202030204" pitchFamily="34" charset="0"/>
                <a:ea typeface="Times New Roman" panose="02020603050405020304" pitchFamily="18" charset="0"/>
                <a:cs typeface="Times New Roman" panose="02020603050405020304" pitchFamily="18" charset="0"/>
              </a:rPr>
              <a:t>“</a:t>
            </a:r>
            <a:r>
              <a:rPr lang="es-MX" sz="5400" b="1" i="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Respirar es vivir, </a:t>
            </a:r>
            <a:endParaRPr lang="es-AR" altLang="es-AR" sz="5400" dirty="0">
              <a:solidFill>
                <a:schemeClr val="bg1"/>
              </a:solidFill>
              <a:latin typeface="Arial Narrow" panose="020B0606020202030204" pitchFamily="34" charset="0"/>
            </a:endParaRPr>
          </a:p>
        </p:txBody>
      </p:sp>
      <p:sp>
        <p:nvSpPr>
          <p:cNvPr id="6" name="Título 1">
            <a:extLst>
              <a:ext uri="{FF2B5EF4-FFF2-40B4-BE49-F238E27FC236}">
                <a16:creationId xmlns:a16="http://schemas.microsoft.com/office/drawing/2014/main" id="{D8461608-F8FF-4C8E-9A3B-2E3578220B31}"/>
              </a:ext>
            </a:extLst>
          </p:cNvPr>
          <p:cNvSpPr txBox="1">
            <a:spLocks/>
          </p:cNvSpPr>
          <p:nvPr/>
        </p:nvSpPr>
        <p:spPr>
          <a:xfrm>
            <a:off x="3429000" y="5960037"/>
            <a:ext cx="7477125" cy="910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s-MX" sz="3600" b="1" i="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por lo tanto respirar bien es vivir bien”</a:t>
            </a:r>
            <a:endParaRPr lang="es-AR" sz="3600" dirty="0">
              <a:solidFill>
                <a:schemeClr val="bg1"/>
              </a:solidFill>
              <a:effectLst/>
              <a:latin typeface="Arial Narrow" panose="020B0606020202030204" pitchFamily="34" charset="0"/>
              <a:ea typeface="Times New Roman" panose="02020603050405020304" pitchFamily="18" charset="0"/>
            </a:endParaRPr>
          </a:p>
        </p:txBody>
      </p:sp>
    </p:spTree>
    <p:extLst>
      <p:ext uri="{BB962C8B-B14F-4D97-AF65-F5344CB8AC3E}">
        <p14:creationId xmlns:p14="http://schemas.microsoft.com/office/powerpoint/2010/main" val="3476750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43B7980-0595-B4E1-D58E-6C6036834DC3}"/>
              </a:ext>
            </a:extLst>
          </p:cNvPr>
          <p:cNvPicPr>
            <a:picLocks noChangeAspect="1"/>
          </p:cNvPicPr>
          <p:nvPr/>
        </p:nvPicPr>
        <p:blipFill>
          <a:blip r:embed="rId2" cstate="print">
            <a:extLst>
              <a:ext uri="{28A0092B-C50C-407E-A947-70E740481C1C}">
                <a14:useLocalDpi xmlns:a14="http://schemas.microsoft.com/office/drawing/2010/main" val="0"/>
              </a:ext>
            </a:extLst>
          </a:blip>
          <a:srcRect b="15863"/>
          <a:stretch/>
        </p:blipFill>
        <p:spPr>
          <a:xfrm>
            <a:off x="0" y="0"/>
            <a:ext cx="12192000" cy="6858000"/>
          </a:xfrm>
          <a:prstGeom prst="rect">
            <a:avLst/>
          </a:prstGeom>
        </p:spPr>
      </p:pic>
      <p:pic>
        <p:nvPicPr>
          <p:cNvPr id="9" name="Imagen 8">
            <a:extLst>
              <a:ext uri="{FF2B5EF4-FFF2-40B4-BE49-F238E27FC236}">
                <a16:creationId xmlns:a16="http://schemas.microsoft.com/office/drawing/2014/main" id="{2863C36C-04C6-4DD5-CD70-B8C2EBA42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10" name="Título 1">
            <a:extLst>
              <a:ext uri="{FF2B5EF4-FFF2-40B4-BE49-F238E27FC236}">
                <a16:creationId xmlns:a16="http://schemas.microsoft.com/office/drawing/2014/main" id="{086D311F-BCA8-41BF-6706-64229C4381DA}"/>
              </a:ext>
            </a:extLst>
          </p:cNvPr>
          <p:cNvSpPr txBox="1">
            <a:spLocks/>
          </p:cNvSpPr>
          <p:nvPr/>
        </p:nvSpPr>
        <p:spPr>
          <a:xfrm>
            <a:off x="5498705" y="4617012"/>
            <a:ext cx="5825332" cy="910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5400" b="1" i="1" dirty="0">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Times New Roman" panose="02020603050405020304" pitchFamily="18" charset="0"/>
              </a:rPr>
              <a:t>“La Llave Maestra, </a:t>
            </a:r>
            <a:endParaRPr lang="es-AR" altLang="es-AR" sz="5400" dirty="0">
              <a:effectLst>
                <a:outerShdw blurRad="38100" dist="38100" dir="2700000" algn="tl">
                  <a:srgbClr val="000000">
                    <a:alpha val="43137"/>
                  </a:srgbClr>
                </a:outerShdw>
              </a:effectLst>
              <a:latin typeface="Arial Narrow" panose="020B0606020202030204" pitchFamily="34" charset="0"/>
            </a:endParaRPr>
          </a:p>
        </p:txBody>
      </p:sp>
      <p:sp>
        <p:nvSpPr>
          <p:cNvPr id="11" name="Título 1">
            <a:extLst>
              <a:ext uri="{FF2B5EF4-FFF2-40B4-BE49-F238E27FC236}">
                <a16:creationId xmlns:a16="http://schemas.microsoft.com/office/drawing/2014/main" id="{CAAC2400-E08C-C6BF-9473-CB0ECBDFEE80}"/>
              </a:ext>
            </a:extLst>
          </p:cNvPr>
          <p:cNvSpPr txBox="1">
            <a:spLocks/>
          </p:cNvSpPr>
          <p:nvPr/>
        </p:nvSpPr>
        <p:spPr>
          <a:xfrm>
            <a:off x="8830471" y="5359962"/>
            <a:ext cx="3075779" cy="910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s-MX" sz="3600" b="1" i="1" dirty="0">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Times New Roman" panose="02020603050405020304" pitchFamily="18" charset="0"/>
              </a:rPr>
              <a:t>del Equilibrio”</a:t>
            </a:r>
            <a:endParaRPr lang="es-AR" sz="3600" dirty="0">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p:txBody>
      </p:sp>
      <p:sp>
        <p:nvSpPr>
          <p:cNvPr id="12" name="Título 1">
            <a:extLst>
              <a:ext uri="{FF2B5EF4-FFF2-40B4-BE49-F238E27FC236}">
                <a16:creationId xmlns:a16="http://schemas.microsoft.com/office/drawing/2014/main" id="{A12CE783-7ED8-73BD-DB29-5FCD348B67DE}"/>
              </a:ext>
            </a:extLst>
          </p:cNvPr>
          <p:cNvSpPr txBox="1">
            <a:spLocks/>
          </p:cNvSpPr>
          <p:nvPr/>
        </p:nvSpPr>
        <p:spPr>
          <a:xfrm>
            <a:off x="5002217" y="571044"/>
            <a:ext cx="5027608" cy="910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s-MX" sz="5400" b="1" i="1" dirty="0">
                <a:solidFill>
                  <a:srgbClr val="FFFF00"/>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Times New Roman" panose="02020603050405020304" pitchFamily="18" charset="0"/>
              </a:rPr>
              <a:t>Los dos mundos</a:t>
            </a:r>
            <a:endParaRPr lang="es-AR" sz="5400" dirty="0">
              <a:solidFill>
                <a:srgbClr val="FFFF00"/>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p:txBody>
      </p:sp>
    </p:spTree>
    <p:extLst>
      <p:ext uri="{BB962C8B-B14F-4D97-AF65-F5344CB8AC3E}">
        <p14:creationId xmlns:p14="http://schemas.microsoft.com/office/powerpoint/2010/main" val="280007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3CADFF9A-9E59-4589-A551-4E30E72181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14" name="Título 1">
            <a:extLst>
              <a:ext uri="{FF2B5EF4-FFF2-40B4-BE49-F238E27FC236}">
                <a16:creationId xmlns:a16="http://schemas.microsoft.com/office/drawing/2014/main" id="{F889FC4D-145D-0FC0-7697-EA03D1F0DDEB}"/>
              </a:ext>
            </a:extLst>
          </p:cNvPr>
          <p:cNvSpPr txBox="1">
            <a:spLocks/>
          </p:cNvSpPr>
          <p:nvPr/>
        </p:nvSpPr>
        <p:spPr>
          <a:xfrm>
            <a:off x="315120" y="3130473"/>
            <a:ext cx="4923629" cy="1500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s-MX" sz="2800" i="1" dirty="0">
                <a:solidFill>
                  <a:schemeClr val="bg1"/>
                </a:solidFill>
                <a:latin typeface="Arial Narrow" panose="020B0606020202030204" pitchFamily="34" charset="0"/>
                <a:ea typeface="Times New Roman" panose="02020603050405020304" pitchFamily="18" charset="0"/>
                <a:cs typeface="Times New Roman" panose="02020603050405020304" pitchFamily="18" charset="0"/>
              </a:rPr>
              <a:t>Es </a:t>
            </a:r>
            <a:r>
              <a:rPr lang="es-MX" sz="2800" i="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la energía cósmica, vibración, movimiento eléctrico, luz y calor, magnetismo universal, vida.</a:t>
            </a:r>
            <a:endParaRPr lang="es-AR" sz="48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p:txBody>
      </p:sp>
      <p:sp>
        <p:nvSpPr>
          <p:cNvPr id="15" name="Título 1">
            <a:extLst>
              <a:ext uri="{FF2B5EF4-FFF2-40B4-BE49-F238E27FC236}">
                <a16:creationId xmlns:a16="http://schemas.microsoft.com/office/drawing/2014/main" id="{A9ED729A-AE36-98F5-D087-B0F828C64DDB}"/>
              </a:ext>
            </a:extLst>
          </p:cNvPr>
          <p:cNvSpPr txBox="1">
            <a:spLocks/>
          </p:cNvSpPr>
          <p:nvPr/>
        </p:nvSpPr>
        <p:spPr>
          <a:xfrm>
            <a:off x="2898380" y="816537"/>
            <a:ext cx="3654820" cy="910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5400" b="1" i="1"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Times New Roman" panose="02020603050405020304" pitchFamily="18" charset="0"/>
              </a:rPr>
              <a:t>EL PRANA</a:t>
            </a:r>
            <a:endParaRPr lang="es-AR" altLang="es-AR" sz="54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16" name="Título 1">
            <a:extLst>
              <a:ext uri="{FF2B5EF4-FFF2-40B4-BE49-F238E27FC236}">
                <a16:creationId xmlns:a16="http://schemas.microsoft.com/office/drawing/2014/main" id="{6422D880-6C5F-1F2F-429E-5BF723DA1991}"/>
              </a:ext>
            </a:extLst>
          </p:cNvPr>
          <p:cNvSpPr txBox="1">
            <a:spLocks/>
          </p:cNvSpPr>
          <p:nvPr/>
        </p:nvSpPr>
        <p:spPr>
          <a:xfrm>
            <a:off x="7411245" y="5244064"/>
            <a:ext cx="4675977" cy="15001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s-MX" sz="2800" i="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Prana es la vida que palpita en cada átomo y en cada sol. Prana es la vida del éter. </a:t>
            </a:r>
            <a:endParaRPr lang="es-AR" sz="4800" i="1"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p:txBody>
      </p:sp>
    </p:spTree>
    <p:extLst>
      <p:ext uri="{BB962C8B-B14F-4D97-AF65-F5344CB8AC3E}">
        <p14:creationId xmlns:p14="http://schemas.microsoft.com/office/powerpoint/2010/main" val="32131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59FFFC5-E97E-7F7D-1364-DB480C1A3A83}"/>
              </a:ext>
            </a:extLst>
          </p:cNvPr>
          <p:cNvPicPr>
            <a:picLocks noChangeAspect="1"/>
          </p:cNvPicPr>
          <p:nvPr/>
        </p:nvPicPr>
        <p:blipFill>
          <a:blip r:embed="rId2">
            <a:extLst>
              <a:ext uri="{28A0092B-C50C-407E-A947-70E740481C1C}">
                <a14:useLocalDpi xmlns:a14="http://schemas.microsoft.com/office/drawing/2010/main" val="0"/>
              </a:ext>
            </a:extLst>
          </a:blip>
          <a:srcRect t="10440" b="5194"/>
          <a:stretch/>
        </p:blipFill>
        <p:spPr>
          <a:xfrm flipH="1">
            <a:off x="0" y="1"/>
            <a:ext cx="12192000" cy="6857144"/>
          </a:xfrm>
          <a:prstGeom prst="rect">
            <a:avLst/>
          </a:prstGeom>
        </p:spPr>
      </p:pic>
      <p:pic>
        <p:nvPicPr>
          <p:cNvPr id="6" name="Imagen 5">
            <a:extLst>
              <a:ext uri="{FF2B5EF4-FFF2-40B4-BE49-F238E27FC236}">
                <a16:creationId xmlns:a16="http://schemas.microsoft.com/office/drawing/2014/main" id="{D8BE05D5-6E7A-EA2E-7C4C-8E74E46129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6"/>
            <a:ext cx="12192000" cy="6857143"/>
          </a:xfrm>
          <a:prstGeom prst="rect">
            <a:avLst/>
          </a:prstGeom>
        </p:spPr>
      </p:pic>
      <p:sp>
        <p:nvSpPr>
          <p:cNvPr id="2" name="Título 1">
            <a:extLst>
              <a:ext uri="{FF2B5EF4-FFF2-40B4-BE49-F238E27FC236}">
                <a16:creationId xmlns:a16="http://schemas.microsoft.com/office/drawing/2014/main" id="{2ACCF219-8601-22DC-EABD-4F62DA1D19E3}"/>
              </a:ext>
            </a:extLst>
          </p:cNvPr>
          <p:cNvSpPr txBox="1">
            <a:spLocks/>
          </p:cNvSpPr>
          <p:nvPr/>
        </p:nvSpPr>
        <p:spPr>
          <a:xfrm>
            <a:off x="5856412" y="2937449"/>
            <a:ext cx="4942681" cy="12789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s-MX" sz="6000" i="1" dirty="0">
                <a:solidFill>
                  <a:srgbClr val="002060"/>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Times New Roman" panose="02020603050405020304" pitchFamily="18" charset="0"/>
              </a:rPr>
              <a:t>La Respiración,</a:t>
            </a:r>
            <a:endParaRPr lang="es-AR" sz="9600" dirty="0">
              <a:solidFill>
                <a:srgbClr val="002060"/>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p:txBody>
      </p:sp>
      <p:sp>
        <p:nvSpPr>
          <p:cNvPr id="14" name="Título 1">
            <a:extLst>
              <a:ext uri="{FF2B5EF4-FFF2-40B4-BE49-F238E27FC236}">
                <a16:creationId xmlns:a16="http://schemas.microsoft.com/office/drawing/2014/main" id="{729F945B-F620-2C52-DDAA-C136DA064F5D}"/>
              </a:ext>
            </a:extLst>
          </p:cNvPr>
          <p:cNvSpPr txBox="1">
            <a:spLocks/>
          </p:cNvSpPr>
          <p:nvPr/>
        </p:nvSpPr>
        <p:spPr>
          <a:xfrm>
            <a:off x="8327753" y="3925503"/>
            <a:ext cx="3968750" cy="7477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s-MX" sz="3200" i="1"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Times New Roman" panose="02020603050405020304" pitchFamily="18" charset="0"/>
              </a:rPr>
              <a:t>y el Autoconocimiento</a:t>
            </a:r>
            <a:endParaRPr lang="es-AR" sz="54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p:txBody>
      </p:sp>
    </p:spTree>
    <p:extLst>
      <p:ext uri="{BB962C8B-B14F-4D97-AF65-F5344CB8AC3E}">
        <p14:creationId xmlns:p14="http://schemas.microsoft.com/office/powerpoint/2010/main" val="2100053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097E7F5-C6D6-3ED0-13DD-71F3AA331543}"/>
              </a:ext>
            </a:extLst>
          </p:cNvPr>
          <p:cNvPicPr>
            <a:picLocks noChangeAspect="1"/>
          </p:cNvPicPr>
          <p:nvPr/>
        </p:nvPicPr>
        <p:blipFill>
          <a:blip r:embed="rId2">
            <a:extLst>
              <a:ext uri="{28A0092B-C50C-407E-A947-70E740481C1C}">
                <a14:useLocalDpi xmlns:a14="http://schemas.microsoft.com/office/drawing/2010/main" val="0"/>
              </a:ext>
            </a:extLst>
          </a:blip>
          <a:srcRect t="961" b="1319"/>
          <a:stretch/>
        </p:blipFill>
        <p:spPr>
          <a:xfrm>
            <a:off x="0" y="0"/>
            <a:ext cx="12192000" cy="6858000"/>
          </a:xfrm>
          <a:prstGeom prst="rect">
            <a:avLst/>
          </a:prstGeom>
        </p:spPr>
      </p:pic>
      <p:pic>
        <p:nvPicPr>
          <p:cNvPr id="5" name="Imagen 4">
            <a:extLst>
              <a:ext uri="{FF2B5EF4-FFF2-40B4-BE49-F238E27FC236}">
                <a16:creationId xmlns:a16="http://schemas.microsoft.com/office/drawing/2014/main" id="{2A833747-61F0-1748-4C4E-09F92073D1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37533"/>
          </a:xfrm>
          <a:prstGeom prst="rect">
            <a:avLst/>
          </a:prstGeom>
        </p:spPr>
      </p:pic>
      <p:sp>
        <p:nvSpPr>
          <p:cNvPr id="6" name="Título 1">
            <a:extLst>
              <a:ext uri="{FF2B5EF4-FFF2-40B4-BE49-F238E27FC236}">
                <a16:creationId xmlns:a16="http://schemas.microsoft.com/office/drawing/2014/main" id="{A9B278DC-40D3-A3C3-05D7-C6E098BF1654}"/>
              </a:ext>
            </a:extLst>
          </p:cNvPr>
          <p:cNvSpPr txBox="1">
            <a:spLocks/>
          </p:cNvSpPr>
          <p:nvPr/>
        </p:nvSpPr>
        <p:spPr>
          <a:xfrm>
            <a:off x="7157307" y="4191786"/>
            <a:ext cx="4909146" cy="22234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s-MX" sz="3200" b="1"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Kalam" panose="02000000000000000000" pitchFamily="2" charset="0"/>
              </a:rPr>
              <a:t>Solo en el presente podemos encontrar la verdadera paz y conexión con nuestra esencia interior.</a:t>
            </a:r>
            <a:endParaRPr lang="es-AR" sz="344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Kalam" panose="02000000000000000000" pitchFamily="2" charset="0"/>
            </a:endParaRPr>
          </a:p>
        </p:txBody>
      </p:sp>
      <p:sp>
        <p:nvSpPr>
          <p:cNvPr id="7" name="Título 1">
            <a:extLst>
              <a:ext uri="{FF2B5EF4-FFF2-40B4-BE49-F238E27FC236}">
                <a16:creationId xmlns:a16="http://schemas.microsoft.com/office/drawing/2014/main" id="{7858E383-7F15-6D60-C031-29D5D6C178D4}"/>
              </a:ext>
            </a:extLst>
          </p:cNvPr>
          <p:cNvSpPr txBox="1">
            <a:spLocks/>
          </p:cNvSpPr>
          <p:nvPr/>
        </p:nvSpPr>
        <p:spPr>
          <a:xfrm>
            <a:off x="3240313" y="955275"/>
            <a:ext cx="5489575" cy="7477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s-MX" sz="5400" b="1" i="1"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Kalam" panose="02000000000000000000" pitchFamily="2" charset="0"/>
              </a:rPr>
              <a:t>Aquí y Ahora</a:t>
            </a:r>
            <a:endParaRPr lang="es-AR" sz="8800" b="1"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Kalam" panose="02000000000000000000" pitchFamily="2" charset="0"/>
            </a:endParaRPr>
          </a:p>
        </p:txBody>
      </p:sp>
    </p:spTree>
    <p:extLst>
      <p:ext uri="{BB962C8B-B14F-4D97-AF65-F5344CB8AC3E}">
        <p14:creationId xmlns:p14="http://schemas.microsoft.com/office/powerpoint/2010/main" val="181456377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2793</TotalTime>
  <Words>481</Words>
  <Application>Microsoft Office PowerPoint</Application>
  <PresentationFormat>Panorámica</PresentationFormat>
  <Paragraphs>48</Paragraphs>
  <Slides>15</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15</vt:i4>
      </vt:variant>
    </vt:vector>
  </HeadingPairs>
  <TitlesOfParts>
    <vt:vector size="21" baseType="lpstr">
      <vt:lpstr>Arial</vt:lpstr>
      <vt:lpstr>Tw Cen MT</vt:lpstr>
      <vt:lpstr>Aptos Display</vt:lpstr>
      <vt:lpstr>Aptos</vt:lpstr>
      <vt:lpstr>Arial Narrow</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Mariano Delgado</dc:creator>
  <cp:lastModifiedBy>Martin Aleman</cp:lastModifiedBy>
  <cp:revision>87</cp:revision>
  <dcterms:created xsi:type="dcterms:W3CDTF">2022-08-14T02:08:27Z</dcterms:created>
  <dcterms:modified xsi:type="dcterms:W3CDTF">2024-09-11T20:56:28Z</dcterms:modified>
</cp:coreProperties>
</file>